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7"/>
  </p:notesMasterIdLst>
  <p:sldIdLst>
    <p:sldId id="273" r:id="rId3"/>
    <p:sldId id="257" r:id="rId4"/>
    <p:sldId id="274" r:id="rId5"/>
    <p:sldId id="260" r:id="rId6"/>
    <p:sldId id="265" r:id="rId7"/>
    <p:sldId id="264" r:id="rId8"/>
    <p:sldId id="269" r:id="rId9"/>
    <p:sldId id="270" r:id="rId10"/>
    <p:sldId id="271" r:id="rId11"/>
    <p:sldId id="276" r:id="rId12"/>
    <p:sldId id="277" r:id="rId13"/>
    <p:sldId id="278" r:id="rId14"/>
    <p:sldId id="279" r:id="rId15"/>
    <p:sldId id="280" r:id="rId16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E7F2"/>
    <a:srgbClr val="57C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04B5C9-FE13-7F49-B1D9-5EF79CC2FA8F}" v="254" dt="2020-11-02T22:04:55.3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3333"/>
    <p:restoredTop sz="86376"/>
  </p:normalViewPr>
  <p:slideViewPr>
    <p:cSldViewPr snapToGrid="0" snapToObjects="1">
      <p:cViewPr>
        <p:scale>
          <a:sx n="55" d="100"/>
          <a:sy n="55" d="100"/>
        </p:scale>
        <p:origin x="728" y="1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Susitaival" userId="032d308d-df99-4396-a454-a1aeaa1cc66c" providerId="ADAL" clId="{0204B5C9-FE13-7F49-B1D9-5EF79CC2FA8F}"/>
    <pc:docChg chg="undo custSel addSld delSld modSld sldOrd">
      <pc:chgData name="Paula Susitaival" userId="032d308d-df99-4396-a454-a1aeaa1cc66c" providerId="ADAL" clId="{0204B5C9-FE13-7F49-B1D9-5EF79CC2FA8F}" dt="2020-11-02T22:04:55.347" v="5053" actId="962"/>
      <pc:docMkLst>
        <pc:docMk/>
      </pc:docMkLst>
      <pc:sldChg chg="modSp mod">
        <pc:chgData name="Paula Susitaival" userId="032d308d-df99-4396-a454-a1aeaa1cc66c" providerId="ADAL" clId="{0204B5C9-FE13-7F49-B1D9-5EF79CC2FA8F}" dt="2020-11-02T21:59:40.913" v="4169" actId="962"/>
        <pc:sldMkLst>
          <pc:docMk/>
          <pc:sldMk cId="1464954916" sldId="257"/>
        </pc:sldMkLst>
        <pc:spChg chg="mod">
          <ac:chgData name="Paula Susitaival" userId="032d308d-df99-4396-a454-a1aeaa1cc66c" providerId="ADAL" clId="{0204B5C9-FE13-7F49-B1D9-5EF79CC2FA8F}" dt="2020-11-02T20:45:47.850" v="248" actId="1035"/>
          <ac:spMkLst>
            <pc:docMk/>
            <pc:sldMk cId="1464954916" sldId="257"/>
            <ac:spMk id="2" creationId="{71DA3DB0-055E-D046-92C6-962940D15616}"/>
          </ac:spMkLst>
        </pc:spChg>
        <pc:spChg chg="mod">
          <ac:chgData name="Paula Susitaival" userId="032d308d-df99-4396-a454-a1aeaa1cc66c" providerId="ADAL" clId="{0204B5C9-FE13-7F49-B1D9-5EF79CC2FA8F}" dt="2020-11-02T21:02:00.249" v="1945" actId="20577"/>
          <ac:spMkLst>
            <pc:docMk/>
            <pc:sldMk cId="1464954916" sldId="257"/>
            <ac:spMk id="3" creationId="{E6674180-D532-9A4E-A301-8DFF64B77CFC}"/>
          </ac:spMkLst>
        </pc:spChg>
        <pc:spChg chg="mod">
          <ac:chgData name="Paula Susitaival" userId="032d308d-df99-4396-a454-a1aeaa1cc66c" providerId="ADAL" clId="{0204B5C9-FE13-7F49-B1D9-5EF79CC2FA8F}" dt="2020-11-02T21:59:35.866" v="4168" actId="962"/>
          <ac:spMkLst>
            <pc:docMk/>
            <pc:sldMk cId="1464954916" sldId="257"/>
            <ac:spMk id="4" creationId="{D8E8C54E-4050-F248-A81B-BCFEA5836D29}"/>
          </ac:spMkLst>
        </pc:spChg>
        <pc:spChg chg="mod">
          <ac:chgData name="Paula Susitaival" userId="032d308d-df99-4396-a454-a1aeaa1cc66c" providerId="ADAL" clId="{0204B5C9-FE13-7F49-B1D9-5EF79CC2FA8F}" dt="2020-11-02T21:59:40.913" v="4169" actId="962"/>
          <ac:spMkLst>
            <pc:docMk/>
            <pc:sldMk cId="1464954916" sldId="257"/>
            <ac:spMk id="5" creationId="{3DAC3139-E947-3745-9ADA-11E575374DD2}"/>
          </ac:spMkLst>
        </pc:spChg>
      </pc:sldChg>
      <pc:sldChg chg="addSp delSp modSp del mod">
        <pc:chgData name="Paula Susitaival" userId="032d308d-df99-4396-a454-a1aeaa1cc66c" providerId="ADAL" clId="{0204B5C9-FE13-7F49-B1D9-5EF79CC2FA8F}" dt="2020-11-02T20:38:33.256" v="7" actId="2696"/>
        <pc:sldMkLst>
          <pc:docMk/>
          <pc:sldMk cId="1418174690" sldId="259"/>
        </pc:sldMkLst>
        <pc:spChg chg="add mod">
          <ac:chgData name="Paula Susitaival" userId="032d308d-df99-4396-a454-a1aeaa1cc66c" providerId="ADAL" clId="{0204B5C9-FE13-7F49-B1D9-5EF79CC2FA8F}" dt="2020-11-02T20:38:27.018" v="6" actId="478"/>
          <ac:spMkLst>
            <pc:docMk/>
            <pc:sldMk cId="1418174690" sldId="259"/>
            <ac:spMk id="4" creationId="{41C9EBD8-EAF8-3A4D-9E8E-571245F5A5A4}"/>
          </ac:spMkLst>
        </pc:spChg>
        <pc:picChg chg="del">
          <ac:chgData name="Paula Susitaival" userId="032d308d-df99-4396-a454-a1aeaa1cc66c" providerId="ADAL" clId="{0204B5C9-FE13-7F49-B1D9-5EF79CC2FA8F}" dt="2020-11-02T20:38:27.018" v="6" actId="478"/>
          <ac:picMkLst>
            <pc:docMk/>
            <pc:sldMk cId="1418174690" sldId="259"/>
            <ac:picMk id="5" creationId="{91B4EBE1-E977-F94C-BD65-51265CE80CC2}"/>
          </ac:picMkLst>
        </pc:picChg>
      </pc:sldChg>
      <pc:sldChg chg="modSp mod">
        <pc:chgData name="Paula Susitaival" userId="032d308d-df99-4396-a454-a1aeaa1cc66c" providerId="ADAL" clId="{0204B5C9-FE13-7F49-B1D9-5EF79CC2FA8F}" dt="2020-11-02T22:01:05.913" v="4719" actId="962"/>
        <pc:sldMkLst>
          <pc:docMk/>
          <pc:sldMk cId="1141723075" sldId="260"/>
        </pc:sldMkLst>
        <pc:spChg chg="mod">
          <ac:chgData name="Paula Susitaival" userId="032d308d-df99-4396-a454-a1aeaa1cc66c" providerId="ADAL" clId="{0204B5C9-FE13-7F49-B1D9-5EF79CC2FA8F}" dt="2020-11-02T20:51:30.554" v="756" actId="1076"/>
          <ac:spMkLst>
            <pc:docMk/>
            <pc:sldMk cId="1141723075" sldId="260"/>
            <ac:spMk id="2" creationId="{73AE9C23-116F-D446-AE9A-0671FB742C43}"/>
          </ac:spMkLst>
        </pc:spChg>
        <pc:spChg chg="mod">
          <ac:chgData name="Paula Susitaival" userId="032d308d-df99-4396-a454-a1aeaa1cc66c" providerId="ADAL" clId="{0204B5C9-FE13-7F49-B1D9-5EF79CC2FA8F}" dt="2020-11-02T20:51:20.757" v="753" actId="20577"/>
          <ac:spMkLst>
            <pc:docMk/>
            <pc:sldMk cId="1141723075" sldId="260"/>
            <ac:spMk id="11" creationId="{2AA65072-1E13-0344-AF50-6A98EDE2AF96}"/>
          </ac:spMkLst>
        </pc:spChg>
        <pc:spChg chg="mod">
          <ac:chgData name="Paula Susitaival" userId="032d308d-df99-4396-a454-a1aeaa1cc66c" providerId="ADAL" clId="{0204B5C9-FE13-7F49-B1D9-5EF79CC2FA8F}" dt="2020-11-02T22:00:54.431" v="4637" actId="962"/>
          <ac:spMkLst>
            <pc:docMk/>
            <pc:sldMk cId="1141723075" sldId="260"/>
            <ac:spMk id="13" creationId="{5538C3C0-55F7-2149-8314-73BBC64D77EC}"/>
          </ac:spMkLst>
        </pc:spChg>
        <pc:spChg chg="mod">
          <ac:chgData name="Paula Susitaival" userId="032d308d-df99-4396-a454-a1aeaa1cc66c" providerId="ADAL" clId="{0204B5C9-FE13-7F49-B1D9-5EF79CC2FA8F}" dt="2020-11-02T22:01:05.913" v="4719" actId="962"/>
          <ac:spMkLst>
            <pc:docMk/>
            <pc:sldMk cId="1141723075" sldId="260"/>
            <ac:spMk id="17" creationId="{51CFCDB9-65B3-EB42-94BE-219BF26AC81C}"/>
          </ac:spMkLst>
        </pc:spChg>
      </pc:sldChg>
      <pc:sldChg chg="delSp modSp mod">
        <pc:chgData name="Paula Susitaival" userId="032d308d-df99-4396-a454-a1aeaa1cc66c" providerId="ADAL" clId="{0204B5C9-FE13-7F49-B1D9-5EF79CC2FA8F}" dt="2020-11-02T21:10:22.315" v="2817" actId="20577"/>
        <pc:sldMkLst>
          <pc:docMk/>
          <pc:sldMk cId="3962973330" sldId="264"/>
        </pc:sldMkLst>
        <pc:spChg chg="mod">
          <ac:chgData name="Paula Susitaival" userId="032d308d-df99-4396-a454-a1aeaa1cc66c" providerId="ADAL" clId="{0204B5C9-FE13-7F49-B1D9-5EF79CC2FA8F}" dt="2020-11-02T21:10:22.315" v="2817" actId="20577"/>
          <ac:spMkLst>
            <pc:docMk/>
            <pc:sldMk cId="3962973330" sldId="264"/>
            <ac:spMk id="2" creationId="{DC9E6A3B-5B0E-FF4A-934B-5A4CEDF796ED}"/>
          </ac:spMkLst>
        </pc:spChg>
        <pc:picChg chg="del">
          <ac:chgData name="Paula Susitaival" userId="032d308d-df99-4396-a454-a1aeaa1cc66c" providerId="ADAL" clId="{0204B5C9-FE13-7F49-B1D9-5EF79CC2FA8F}" dt="2020-11-02T21:09:58.558" v="2805" actId="478"/>
          <ac:picMkLst>
            <pc:docMk/>
            <pc:sldMk cId="3962973330" sldId="264"/>
            <ac:picMk id="8" creationId="{18A1C0F8-D0F0-9C45-8C38-9C37681F0632}"/>
          </ac:picMkLst>
        </pc:picChg>
        <pc:picChg chg="del">
          <ac:chgData name="Paula Susitaival" userId="032d308d-df99-4396-a454-a1aeaa1cc66c" providerId="ADAL" clId="{0204B5C9-FE13-7F49-B1D9-5EF79CC2FA8F}" dt="2020-11-02T21:10:08.919" v="2813" actId="478"/>
          <ac:picMkLst>
            <pc:docMk/>
            <pc:sldMk cId="3962973330" sldId="264"/>
            <ac:picMk id="10" creationId="{BB831070-C63C-994E-ADEB-A505E25A2077}"/>
          </ac:picMkLst>
        </pc:picChg>
        <pc:picChg chg="del">
          <ac:chgData name="Paula Susitaival" userId="032d308d-df99-4396-a454-a1aeaa1cc66c" providerId="ADAL" clId="{0204B5C9-FE13-7F49-B1D9-5EF79CC2FA8F}" dt="2020-11-02T21:09:56.127" v="2804" actId="478"/>
          <ac:picMkLst>
            <pc:docMk/>
            <pc:sldMk cId="3962973330" sldId="264"/>
            <ac:picMk id="12" creationId="{E247AE1A-1D6F-544D-B628-61AC45B05980}"/>
          </ac:picMkLst>
        </pc:picChg>
        <pc:picChg chg="del mod">
          <ac:chgData name="Paula Susitaival" userId="032d308d-df99-4396-a454-a1aeaa1cc66c" providerId="ADAL" clId="{0204B5C9-FE13-7F49-B1D9-5EF79CC2FA8F}" dt="2020-11-02T21:10:10.194" v="2814" actId="478"/>
          <ac:picMkLst>
            <pc:docMk/>
            <pc:sldMk cId="3962973330" sldId="264"/>
            <ac:picMk id="14" creationId="{CDE2A615-9232-204E-997B-C4E860378D6C}"/>
          </ac:picMkLst>
        </pc:picChg>
        <pc:picChg chg="del">
          <ac:chgData name="Paula Susitaival" userId="032d308d-df99-4396-a454-a1aeaa1cc66c" providerId="ADAL" clId="{0204B5C9-FE13-7F49-B1D9-5EF79CC2FA8F}" dt="2020-11-02T21:09:56.127" v="2804" actId="478"/>
          <ac:picMkLst>
            <pc:docMk/>
            <pc:sldMk cId="3962973330" sldId="264"/>
            <ac:picMk id="16" creationId="{73F8D1CF-B440-D04E-8398-A3A7A6021389}"/>
          </ac:picMkLst>
        </pc:picChg>
        <pc:picChg chg="mod">
          <ac:chgData name="Paula Susitaival" userId="032d308d-df99-4396-a454-a1aeaa1cc66c" providerId="ADAL" clId="{0204B5C9-FE13-7F49-B1D9-5EF79CC2FA8F}" dt="2020-11-02T20:52:41.214" v="831" actId="962"/>
          <ac:picMkLst>
            <pc:docMk/>
            <pc:sldMk cId="3962973330" sldId="264"/>
            <ac:picMk id="18" creationId="{8B4B08EE-B8A1-044C-8932-F90928E4402F}"/>
          </ac:picMkLst>
        </pc:picChg>
        <pc:picChg chg="del">
          <ac:chgData name="Paula Susitaival" userId="032d308d-df99-4396-a454-a1aeaa1cc66c" providerId="ADAL" clId="{0204B5C9-FE13-7F49-B1D9-5EF79CC2FA8F}" dt="2020-11-02T21:10:07.164" v="2811" actId="478"/>
          <ac:picMkLst>
            <pc:docMk/>
            <pc:sldMk cId="3962973330" sldId="264"/>
            <ac:picMk id="20" creationId="{71C5098D-FADC-6346-A825-B756A60D817A}"/>
          </ac:picMkLst>
        </pc:picChg>
        <pc:picChg chg="del">
          <ac:chgData name="Paula Susitaival" userId="032d308d-df99-4396-a454-a1aeaa1cc66c" providerId="ADAL" clId="{0204B5C9-FE13-7F49-B1D9-5EF79CC2FA8F}" dt="2020-11-02T21:09:53.619" v="2802" actId="478"/>
          <ac:picMkLst>
            <pc:docMk/>
            <pc:sldMk cId="3962973330" sldId="264"/>
            <ac:picMk id="22" creationId="{150ACBEE-4CB8-1A47-A4F8-4B7986D02956}"/>
          </ac:picMkLst>
        </pc:picChg>
        <pc:picChg chg="del">
          <ac:chgData name="Paula Susitaival" userId="032d308d-df99-4396-a454-a1aeaa1cc66c" providerId="ADAL" clId="{0204B5C9-FE13-7F49-B1D9-5EF79CC2FA8F}" dt="2020-11-02T21:09:52.020" v="2801" actId="478"/>
          <ac:picMkLst>
            <pc:docMk/>
            <pc:sldMk cId="3962973330" sldId="264"/>
            <ac:picMk id="24" creationId="{B359FD48-B6D6-B547-BBEA-C34505340749}"/>
          </ac:picMkLst>
        </pc:picChg>
        <pc:picChg chg="del">
          <ac:chgData name="Paula Susitaival" userId="032d308d-df99-4396-a454-a1aeaa1cc66c" providerId="ADAL" clId="{0204B5C9-FE13-7F49-B1D9-5EF79CC2FA8F}" dt="2020-11-02T21:10:11.400" v="2815" actId="478"/>
          <ac:picMkLst>
            <pc:docMk/>
            <pc:sldMk cId="3962973330" sldId="264"/>
            <ac:picMk id="26" creationId="{A5873E5E-C33F-5F4F-B9AF-21AD2D664272}"/>
          </ac:picMkLst>
        </pc:picChg>
        <pc:picChg chg="del">
          <ac:chgData name="Paula Susitaival" userId="032d308d-df99-4396-a454-a1aeaa1cc66c" providerId="ADAL" clId="{0204B5C9-FE13-7F49-B1D9-5EF79CC2FA8F}" dt="2020-11-02T21:09:52.020" v="2801" actId="478"/>
          <ac:picMkLst>
            <pc:docMk/>
            <pc:sldMk cId="3962973330" sldId="264"/>
            <ac:picMk id="28" creationId="{6C126EA2-D2E3-B849-8007-2D89A7425C7A}"/>
          </ac:picMkLst>
        </pc:picChg>
        <pc:picChg chg="del">
          <ac:chgData name="Paula Susitaival" userId="032d308d-df99-4396-a454-a1aeaa1cc66c" providerId="ADAL" clId="{0204B5C9-FE13-7F49-B1D9-5EF79CC2FA8F}" dt="2020-11-02T21:10:04.187" v="2808" actId="478"/>
          <ac:picMkLst>
            <pc:docMk/>
            <pc:sldMk cId="3962973330" sldId="264"/>
            <ac:picMk id="30" creationId="{4E984F07-8B8F-B643-B5D2-6BD953DF9C33}"/>
          </ac:picMkLst>
        </pc:picChg>
        <pc:picChg chg="del">
          <ac:chgData name="Paula Susitaival" userId="032d308d-df99-4396-a454-a1aeaa1cc66c" providerId="ADAL" clId="{0204B5C9-FE13-7F49-B1D9-5EF79CC2FA8F}" dt="2020-11-02T21:09:58.558" v="2805" actId="478"/>
          <ac:picMkLst>
            <pc:docMk/>
            <pc:sldMk cId="3962973330" sldId="264"/>
            <ac:picMk id="32" creationId="{DEE613A2-C85D-0642-B698-2B386735A7A7}"/>
          </ac:picMkLst>
        </pc:picChg>
        <pc:picChg chg="del">
          <ac:chgData name="Paula Susitaival" userId="032d308d-df99-4396-a454-a1aeaa1cc66c" providerId="ADAL" clId="{0204B5C9-FE13-7F49-B1D9-5EF79CC2FA8F}" dt="2020-11-02T21:09:54.726" v="2803" actId="478"/>
          <ac:picMkLst>
            <pc:docMk/>
            <pc:sldMk cId="3962973330" sldId="264"/>
            <ac:picMk id="34" creationId="{E1F4C68E-F939-4E46-BFAC-0F6A9D986BFC}"/>
          </ac:picMkLst>
        </pc:picChg>
        <pc:picChg chg="del">
          <ac:chgData name="Paula Susitaival" userId="032d308d-df99-4396-a454-a1aeaa1cc66c" providerId="ADAL" clId="{0204B5C9-FE13-7F49-B1D9-5EF79CC2FA8F}" dt="2020-11-02T21:09:53.619" v="2802" actId="478"/>
          <ac:picMkLst>
            <pc:docMk/>
            <pc:sldMk cId="3962973330" sldId="264"/>
            <ac:picMk id="38" creationId="{923D44DD-3A57-6E49-971F-0D2B7ABF3D81}"/>
          </ac:picMkLst>
        </pc:picChg>
        <pc:picChg chg="del">
          <ac:chgData name="Paula Susitaival" userId="032d308d-df99-4396-a454-a1aeaa1cc66c" providerId="ADAL" clId="{0204B5C9-FE13-7F49-B1D9-5EF79CC2FA8F}" dt="2020-11-02T21:09:56.127" v="2804" actId="478"/>
          <ac:picMkLst>
            <pc:docMk/>
            <pc:sldMk cId="3962973330" sldId="264"/>
            <ac:picMk id="42" creationId="{09CBEDBF-1C70-D845-B301-972673F2E698}"/>
          </ac:picMkLst>
        </pc:picChg>
        <pc:picChg chg="del">
          <ac:chgData name="Paula Susitaival" userId="032d308d-df99-4396-a454-a1aeaa1cc66c" providerId="ADAL" clId="{0204B5C9-FE13-7F49-B1D9-5EF79CC2FA8F}" dt="2020-11-02T21:10:06.065" v="2810" actId="478"/>
          <ac:picMkLst>
            <pc:docMk/>
            <pc:sldMk cId="3962973330" sldId="264"/>
            <ac:picMk id="44" creationId="{5CEEC182-2E9C-F544-87F2-F84625D746CD}"/>
          </ac:picMkLst>
        </pc:picChg>
        <pc:picChg chg="del">
          <ac:chgData name="Paula Susitaival" userId="032d308d-df99-4396-a454-a1aeaa1cc66c" providerId="ADAL" clId="{0204B5C9-FE13-7F49-B1D9-5EF79CC2FA8F}" dt="2020-11-02T21:10:04.911" v="2809" actId="478"/>
          <ac:picMkLst>
            <pc:docMk/>
            <pc:sldMk cId="3962973330" sldId="264"/>
            <ac:picMk id="46" creationId="{D9473E89-91B4-3C48-8663-D264EF8C5DAE}"/>
          </ac:picMkLst>
        </pc:picChg>
        <pc:picChg chg="del mod">
          <ac:chgData name="Paula Susitaival" userId="032d308d-df99-4396-a454-a1aeaa1cc66c" providerId="ADAL" clId="{0204B5C9-FE13-7F49-B1D9-5EF79CC2FA8F}" dt="2020-11-02T21:10:03.085" v="2807" actId="478"/>
          <ac:picMkLst>
            <pc:docMk/>
            <pc:sldMk cId="3962973330" sldId="264"/>
            <ac:picMk id="48" creationId="{F48E3AFC-5F88-C84F-8AAF-613B348EF849}"/>
          </ac:picMkLst>
        </pc:picChg>
        <pc:picChg chg="mod">
          <ac:chgData name="Paula Susitaival" userId="032d308d-df99-4396-a454-a1aeaa1cc66c" providerId="ADAL" clId="{0204B5C9-FE13-7F49-B1D9-5EF79CC2FA8F}" dt="2020-11-02T20:52:58.103" v="947" actId="962"/>
          <ac:picMkLst>
            <pc:docMk/>
            <pc:sldMk cId="3962973330" sldId="264"/>
            <ac:picMk id="50" creationId="{001FAD82-9E7C-9F48-86C0-8E0DBA99D250}"/>
          </ac:picMkLst>
        </pc:picChg>
        <pc:picChg chg="del">
          <ac:chgData name="Paula Susitaival" userId="032d308d-df99-4396-a454-a1aeaa1cc66c" providerId="ADAL" clId="{0204B5C9-FE13-7F49-B1D9-5EF79CC2FA8F}" dt="2020-11-02T21:09:52.020" v="2801" actId="478"/>
          <ac:picMkLst>
            <pc:docMk/>
            <pc:sldMk cId="3962973330" sldId="264"/>
            <ac:picMk id="52" creationId="{9568BDAC-AE88-0348-9F82-AD89A47101CC}"/>
          </ac:picMkLst>
        </pc:picChg>
        <pc:picChg chg="mod">
          <ac:chgData name="Paula Susitaival" userId="032d308d-df99-4396-a454-a1aeaa1cc66c" providerId="ADAL" clId="{0204B5C9-FE13-7F49-B1D9-5EF79CC2FA8F}" dt="2020-11-02T20:53:04.329" v="1003" actId="962"/>
          <ac:picMkLst>
            <pc:docMk/>
            <pc:sldMk cId="3962973330" sldId="264"/>
            <ac:picMk id="54" creationId="{E9A2E4E2-D8A5-1244-AB12-55AE7348C604}"/>
          </ac:picMkLst>
        </pc:picChg>
        <pc:picChg chg="del">
          <ac:chgData name="Paula Susitaival" userId="032d308d-df99-4396-a454-a1aeaa1cc66c" providerId="ADAL" clId="{0204B5C9-FE13-7F49-B1D9-5EF79CC2FA8F}" dt="2020-11-02T21:10:08.308" v="2812" actId="478"/>
          <ac:picMkLst>
            <pc:docMk/>
            <pc:sldMk cId="3962973330" sldId="264"/>
            <ac:picMk id="56" creationId="{30D46870-F58F-FE4F-BBCD-A1464A2AA695}"/>
          </ac:picMkLst>
        </pc:picChg>
        <pc:picChg chg="mod">
          <ac:chgData name="Paula Susitaival" userId="032d308d-df99-4396-a454-a1aeaa1cc66c" providerId="ADAL" clId="{0204B5C9-FE13-7F49-B1D9-5EF79CC2FA8F}" dt="2020-11-02T20:52:51.034" v="891" actId="962"/>
          <ac:picMkLst>
            <pc:docMk/>
            <pc:sldMk cId="3962973330" sldId="264"/>
            <ac:picMk id="58" creationId="{897DDDC8-0DEA-3C43-9BBE-F21358B93920}"/>
          </ac:picMkLst>
        </pc:picChg>
        <pc:picChg chg="del">
          <ac:chgData name="Paula Susitaival" userId="032d308d-df99-4396-a454-a1aeaa1cc66c" providerId="ADAL" clId="{0204B5C9-FE13-7F49-B1D9-5EF79CC2FA8F}" dt="2020-11-02T21:09:52.020" v="2801" actId="478"/>
          <ac:picMkLst>
            <pc:docMk/>
            <pc:sldMk cId="3962973330" sldId="264"/>
            <ac:picMk id="60" creationId="{538107C6-4D43-974E-9141-B140253B8A47}"/>
          </ac:picMkLst>
        </pc:picChg>
        <pc:picChg chg="del">
          <ac:chgData name="Paula Susitaival" userId="032d308d-df99-4396-a454-a1aeaa1cc66c" providerId="ADAL" clId="{0204B5C9-FE13-7F49-B1D9-5EF79CC2FA8F}" dt="2020-11-02T21:09:52.020" v="2801" actId="478"/>
          <ac:picMkLst>
            <pc:docMk/>
            <pc:sldMk cId="3962973330" sldId="264"/>
            <ac:picMk id="62" creationId="{8E330C1E-BA84-EB4F-9DBA-36399E65DF8A}"/>
          </ac:picMkLst>
        </pc:picChg>
        <pc:picChg chg="del">
          <ac:chgData name="Paula Susitaival" userId="032d308d-df99-4396-a454-a1aeaa1cc66c" providerId="ADAL" clId="{0204B5C9-FE13-7F49-B1D9-5EF79CC2FA8F}" dt="2020-11-02T21:09:52.020" v="2801" actId="478"/>
          <ac:picMkLst>
            <pc:docMk/>
            <pc:sldMk cId="3962973330" sldId="264"/>
            <ac:picMk id="64" creationId="{E0AA502B-DD22-CF4F-A32F-076D3654FB19}"/>
          </ac:picMkLst>
        </pc:picChg>
        <pc:picChg chg="del">
          <ac:chgData name="Paula Susitaival" userId="032d308d-df99-4396-a454-a1aeaa1cc66c" providerId="ADAL" clId="{0204B5C9-FE13-7F49-B1D9-5EF79CC2FA8F}" dt="2020-11-02T21:09:52.020" v="2801" actId="478"/>
          <ac:picMkLst>
            <pc:docMk/>
            <pc:sldMk cId="3962973330" sldId="264"/>
            <ac:picMk id="66" creationId="{86C74526-6DF9-454D-A3BE-D3F6855288EE}"/>
          </ac:picMkLst>
        </pc:picChg>
        <pc:picChg chg="mod">
          <ac:chgData name="Paula Susitaival" userId="032d308d-df99-4396-a454-a1aeaa1cc66c" providerId="ADAL" clId="{0204B5C9-FE13-7F49-B1D9-5EF79CC2FA8F}" dt="2020-11-02T20:53:12.348" v="1067" actId="962"/>
          <ac:picMkLst>
            <pc:docMk/>
            <pc:sldMk cId="3962973330" sldId="264"/>
            <ac:picMk id="68" creationId="{D5278501-6972-2E4D-957E-CC01C9D23767}"/>
          </ac:picMkLst>
        </pc:picChg>
        <pc:picChg chg="del">
          <ac:chgData name="Paula Susitaival" userId="032d308d-df99-4396-a454-a1aeaa1cc66c" providerId="ADAL" clId="{0204B5C9-FE13-7F49-B1D9-5EF79CC2FA8F}" dt="2020-11-02T21:09:52.020" v="2801" actId="478"/>
          <ac:picMkLst>
            <pc:docMk/>
            <pc:sldMk cId="3962973330" sldId="264"/>
            <ac:picMk id="70" creationId="{0837E2B0-1E96-2F4C-A135-84202552EB54}"/>
          </ac:picMkLst>
        </pc:picChg>
      </pc:sldChg>
      <pc:sldChg chg="modSp mod ord">
        <pc:chgData name="Paula Susitaival" userId="032d308d-df99-4396-a454-a1aeaa1cc66c" providerId="ADAL" clId="{0204B5C9-FE13-7F49-B1D9-5EF79CC2FA8F}" dt="2020-11-02T22:04:55.347" v="5053" actId="962"/>
        <pc:sldMkLst>
          <pc:docMk/>
          <pc:sldMk cId="4128247122" sldId="265"/>
        </pc:sldMkLst>
        <pc:spChg chg="mod">
          <ac:chgData name="Paula Susitaival" userId="032d308d-df99-4396-a454-a1aeaa1cc66c" providerId="ADAL" clId="{0204B5C9-FE13-7F49-B1D9-5EF79CC2FA8F}" dt="2020-11-02T20:51:57.103" v="759" actId="13926"/>
          <ac:spMkLst>
            <pc:docMk/>
            <pc:sldMk cId="4128247122" sldId="265"/>
            <ac:spMk id="2" creationId="{DC9E6A3B-5B0E-FF4A-934B-5A4CEDF796ED}"/>
          </ac:spMkLst>
        </pc:spChg>
        <pc:picChg chg="mod">
          <ac:chgData name="Paula Susitaival" userId="032d308d-df99-4396-a454-a1aeaa1cc66c" providerId="ADAL" clId="{0204B5C9-FE13-7F49-B1D9-5EF79CC2FA8F}" dt="2020-11-02T22:04:50.589" v="5051" actId="962"/>
          <ac:picMkLst>
            <pc:docMk/>
            <pc:sldMk cId="4128247122" sldId="265"/>
            <ac:picMk id="8" creationId="{91464325-9513-504B-A1AD-B9FDBD17C289}"/>
          </ac:picMkLst>
        </pc:picChg>
        <pc:picChg chg="mod">
          <ac:chgData name="Paula Susitaival" userId="032d308d-df99-4396-a454-a1aeaa1cc66c" providerId="ADAL" clId="{0204B5C9-FE13-7F49-B1D9-5EF79CC2FA8F}" dt="2020-11-02T22:04:55.347" v="5053" actId="962"/>
          <ac:picMkLst>
            <pc:docMk/>
            <pc:sldMk cId="4128247122" sldId="265"/>
            <ac:picMk id="10" creationId="{3210969A-F2C4-254A-8F9D-AC4EB9E0011C}"/>
          </ac:picMkLst>
        </pc:picChg>
      </pc:sldChg>
      <pc:sldChg chg="del">
        <pc:chgData name="Paula Susitaival" userId="032d308d-df99-4396-a454-a1aeaa1cc66c" providerId="ADAL" clId="{0204B5C9-FE13-7F49-B1D9-5EF79CC2FA8F}" dt="2020-11-02T21:58:01.208" v="4163" actId="2696"/>
        <pc:sldMkLst>
          <pc:docMk/>
          <pc:sldMk cId="3545400265" sldId="268"/>
        </pc:sldMkLst>
      </pc:sldChg>
      <pc:sldChg chg="delSp modSp mod">
        <pc:chgData name="Paula Susitaival" userId="032d308d-df99-4396-a454-a1aeaa1cc66c" providerId="ADAL" clId="{0204B5C9-FE13-7F49-B1D9-5EF79CC2FA8F}" dt="2020-11-02T21:10:31.123" v="2820" actId="20577"/>
        <pc:sldMkLst>
          <pc:docMk/>
          <pc:sldMk cId="135347345" sldId="269"/>
        </pc:sldMkLst>
        <pc:spChg chg="mod">
          <ac:chgData name="Paula Susitaival" userId="032d308d-df99-4396-a454-a1aeaa1cc66c" providerId="ADAL" clId="{0204B5C9-FE13-7F49-B1D9-5EF79CC2FA8F}" dt="2020-11-02T21:10:31.123" v="2820" actId="20577"/>
          <ac:spMkLst>
            <pc:docMk/>
            <pc:sldMk cId="135347345" sldId="269"/>
            <ac:spMk id="2" creationId="{DC9E6A3B-5B0E-FF4A-934B-5A4CEDF796ED}"/>
          </ac:spMkLst>
        </pc:spChg>
        <pc:picChg chg="del">
          <ac:chgData name="Paula Susitaival" userId="032d308d-df99-4396-a454-a1aeaa1cc66c" providerId="ADAL" clId="{0204B5C9-FE13-7F49-B1D9-5EF79CC2FA8F}" dt="2020-11-02T20:54:29.547" v="1367" actId="478"/>
          <ac:picMkLst>
            <pc:docMk/>
            <pc:sldMk cId="135347345" sldId="269"/>
            <ac:picMk id="26" creationId="{A5873E5E-C33F-5F4F-B9AF-21AD2D664272}"/>
          </ac:picMkLst>
        </pc:picChg>
        <pc:picChg chg="mod">
          <ac:chgData name="Paula Susitaival" userId="032d308d-df99-4396-a454-a1aeaa1cc66c" providerId="ADAL" clId="{0204B5C9-FE13-7F49-B1D9-5EF79CC2FA8F}" dt="2020-11-02T20:54:20.391" v="1366" actId="962"/>
          <ac:picMkLst>
            <pc:docMk/>
            <pc:sldMk cId="135347345" sldId="269"/>
            <ac:picMk id="30" creationId="{4E984F07-8B8F-B643-B5D2-6BD953DF9C33}"/>
          </ac:picMkLst>
        </pc:picChg>
        <pc:picChg chg="mod">
          <ac:chgData name="Paula Susitaival" userId="032d308d-df99-4396-a454-a1aeaa1cc66c" providerId="ADAL" clId="{0204B5C9-FE13-7F49-B1D9-5EF79CC2FA8F}" dt="2020-11-02T20:54:02.121" v="1210" actId="962"/>
          <ac:picMkLst>
            <pc:docMk/>
            <pc:sldMk cId="135347345" sldId="269"/>
            <ac:picMk id="44" creationId="{5CEEC182-2E9C-F544-87F2-F84625D746CD}"/>
          </ac:picMkLst>
        </pc:picChg>
        <pc:picChg chg="mod">
          <ac:chgData name="Paula Susitaival" userId="032d308d-df99-4396-a454-a1aeaa1cc66c" providerId="ADAL" clId="{0204B5C9-FE13-7F49-B1D9-5EF79CC2FA8F}" dt="2020-11-02T20:53:29.901" v="1142" actId="962"/>
          <ac:picMkLst>
            <pc:docMk/>
            <pc:sldMk cId="135347345" sldId="269"/>
            <ac:picMk id="48" creationId="{F48E3AFC-5F88-C84F-8AAF-613B348EF849}"/>
          </ac:picMkLst>
        </pc:picChg>
        <pc:picChg chg="mod">
          <ac:chgData name="Paula Susitaival" userId="032d308d-df99-4396-a454-a1aeaa1cc66c" providerId="ADAL" clId="{0204B5C9-FE13-7F49-B1D9-5EF79CC2FA8F}" dt="2020-11-02T20:54:13.122" v="1312" actId="962"/>
          <ac:picMkLst>
            <pc:docMk/>
            <pc:sldMk cId="135347345" sldId="269"/>
            <ac:picMk id="56" creationId="{30D46870-F58F-FE4F-BBCD-A1464A2AA695}"/>
          </ac:picMkLst>
        </pc:picChg>
      </pc:sldChg>
      <pc:sldChg chg="modSp mod">
        <pc:chgData name="Paula Susitaival" userId="032d308d-df99-4396-a454-a1aeaa1cc66c" providerId="ADAL" clId="{0204B5C9-FE13-7F49-B1D9-5EF79CC2FA8F}" dt="2020-11-02T21:10:37.343" v="2824" actId="20577"/>
        <pc:sldMkLst>
          <pc:docMk/>
          <pc:sldMk cId="1334524538" sldId="270"/>
        </pc:sldMkLst>
        <pc:spChg chg="mod">
          <ac:chgData name="Paula Susitaival" userId="032d308d-df99-4396-a454-a1aeaa1cc66c" providerId="ADAL" clId="{0204B5C9-FE13-7F49-B1D9-5EF79CC2FA8F}" dt="2020-11-02T21:10:37.343" v="2824" actId="20577"/>
          <ac:spMkLst>
            <pc:docMk/>
            <pc:sldMk cId="1334524538" sldId="270"/>
            <ac:spMk id="2" creationId="{DC9E6A3B-5B0E-FF4A-934B-5A4CEDF796ED}"/>
          </ac:spMkLst>
        </pc:spChg>
        <pc:picChg chg="mod">
          <ac:chgData name="Paula Susitaival" userId="032d308d-df99-4396-a454-a1aeaa1cc66c" providerId="ADAL" clId="{0204B5C9-FE13-7F49-B1D9-5EF79CC2FA8F}" dt="2020-11-02T20:56:03.151" v="1431" actId="962"/>
          <ac:picMkLst>
            <pc:docMk/>
            <pc:sldMk cId="1334524538" sldId="270"/>
            <ac:picMk id="28" creationId="{6C126EA2-D2E3-B849-8007-2D89A7425C7A}"/>
          </ac:picMkLst>
        </pc:picChg>
        <pc:picChg chg="mod">
          <ac:chgData name="Paula Susitaival" userId="032d308d-df99-4396-a454-a1aeaa1cc66c" providerId="ADAL" clId="{0204B5C9-FE13-7F49-B1D9-5EF79CC2FA8F}" dt="2020-11-02T20:56:08.306" v="1483" actId="962"/>
          <ac:picMkLst>
            <pc:docMk/>
            <pc:sldMk cId="1334524538" sldId="270"/>
            <ac:picMk id="38" creationId="{923D44DD-3A57-6E49-971F-0D2B7ABF3D81}"/>
          </ac:picMkLst>
        </pc:picChg>
        <pc:picChg chg="mod">
          <ac:chgData name="Paula Susitaival" userId="032d308d-df99-4396-a454-a1aeaa1cc66c" providerId="ADAL" clId="{0204B5C9-FE13-7F49-B1D9-5EF79CC2FA8F}" dt="2020-11-02T20:56:13.296" v="1535" actId="962"/>
          <ac:picMkLst>
            <pc:docMk/>
            <pc:sldMk cId="1334524538" sldId="270"/>
            <ac:picMk id="42" creationId="{09CBEDBF-1C70-D845-B301-972673F2E698}"/>
          </ac:picMkLst>
        </pc:picChg>
      </pc:sldChg>
      <pc:sldChg chg="addSp delSp modSp mod">
        <pc:chgData name="Paula Susitaival" userId="032d308d-df99-4396-a454-a1aeaa1cc66c" providerId="ADAL" clId="{0204B5C9-FE13-7F49-B1D9-5EF79CC2FA8F}" dt="2020-11-02T21:10:42.879" v="2828" actId="20577"/>
        <pc:sldMkLst>
          <pc:docMk/>
          <pc:sldMk cId="3279619084" sldId="271"/>
        </pc:sldMkLst>
        <pc:spChg chg="mod">
          <ac:chgData name="Paula Susitaival" userId="032d308d-df99-4396-a454-a1aeaa1cc66c" providerId="ADAL" clId="{0204B5C9-FE13-7F49-B1D9-5EF79CC2FA8F}" dt="2020-11-02T21:10:42.879" v="2828" actId="20577"/>
          <ac:spMkLst>
            <pc:docMk/>
            <pc:sldMk cId="3279619084" sldId="271"/>
            <ac:spMk id="2" creationId="{DC9E6A3B-5B0E-FF4A-934B-5A4CEDF796ED}"/>
          </ac:spMkLst>
        </pc:spChg>
        <pc:picChg chg="del">
          <ac:chgData name="Paula Susitaival" userId="032d308d-df99-4396-a454-a1aeaa1cc66c" providerId="ADAL" clId="{0204B5C9-FE13-7F49-B1D9-5EF79CC2FA8F}" dt="2020-11-02T20:57:25.023" v="1776" actId="478"/>
          <ac:picMkLst>
            <pc:docMk/>
            <pc:sldMk cId="3279619084" sldId="271"/>
            <ac:picMk id="8" creationId="{18A1C0F8-D0F0-9C45-8C38-9C37681F0632}"/>
          </ac:picMkLst>
        </pc:picChg>
        <pc:picChg chg="del">
          <ac:chgData name="Paula Susitaival" userId="032d308d-df99-4396-a454-a1aeaa1cc66c" providerId="ADAL" clId="{0204B5C9-FE13-7F49-B1D9-5EF79CC2FA8F}" dt="2020-11-02T20:57:24.159" v="1775" actId="478"/>
          <ac:picMkLst>
            <pc:docMk/>
            <pc:sldMk cId="3279619084" sldId="271"/>
            <ac:picMk id="10" creationId="{BB831070-C63C-994E-ADEB-A505E25A2077}"/>
          </ac:picMkLst>
        </pc:picChg>
        <pc:picChg chg="del">
          <ac:chgData name="Paula Susitaival" userId="032d308d-df99-4396-a454-a1aeaa1cc66c" providerId="ADAL" clId="{0204B5C9-FE13-7F49-B1D9-5EF79CC2FA8F}" dt="2020-11-02T20:57:21.708" v="1773" actId="478"/>
          <ac:picMkLst>
            <pc:docMk/>
            <pc:sldMk cId="3279619084" sldId="271"/>
            <ac:picMk id="12" creationId="{E247AE1A-1D6F-544D-B628-61AC45B05980}"/>
          </ac:picMkLst>
        </pc:picChg>
        <pc:picChg chg="del">
          <ac:chgData name="Paula Susitaival" userId="032d308d-df99-4396-a454-a1aeaa1cc66c" providerId="ADAL" clId="{0204B5C9-FE13-7F49-B1D9-5EF79CC2FA8F}" dt="2020-11-02T20:57:23.602" v="1774" actId="478"/>
          <ac:picMkLst>
            <pc:docMk/>
            <pc:sldMk cId="3279619084" sldId="271"/>
            <ac:picMk id="14" creationId="{CDE2A615-9232-204E-997B-C4E860378D6C}"/>
          </ac:picMkLst>
        </pc:picChg>
        <pc:picChg chg="del">
          <ac:chgData name="Paula Susitaival" userId="032d308d-df99-4396-a454-a1aeaa1cc66c" providerId="ADAL" clId="{0204B5C9-FE13-7F49-B1D9-5EF79CC2FA8F}" dt="2020-11-02T20:57:28.685" v="1781" actId="478"/>
          <ac:picMkLst>
            <pc:docMk/>
            <pc:sldMk cId="3279619084" sldId="271"/>
            <ac:picMk id="16" creationId="{73F8D1CF-B440-D04E-8398-A3A7A6021389}"/>
          </ac:picMkLst>
        </pc:picChg>
        <pc:picChg chg="mod">
          <ac:chgData name="Paula Susitaival" userId="032d308d-df99-4396-a454-a1aeaa1cc66c" providerId="ADAL" clId="{0204B5C9-FE13-7F49-B1D9-5EF79CC2FA8F}" dt="2020-11-02T20:56:24.104" v="1579" actId="962"/>
          <ac:picMkLst>
            <pc:docMk/>
            <pc:sldMk cId="3279619084" sldId="271"/>
            <ac:picMk id="20" creationId="{71C5098D-FADC-6346-A825-B756A60D817A}"/>
          </ac:picMkLst>
        </pc:picChg>
        <pc:picChg chg="del">
          <ac:chgData name="Paula Susitaival" userId="032d308d-df99-4396-a454-a1aeaa1cc66c" providerId="ADAL" clId="{0204B5C9-FE13-7F49-B1D9-5EF79CC2FA8F}" dt="2020-11-02T20:57:30.344" v="1782" actId="478"/>
          <ac:picMkLst>
            <pc:docMk/>
            <pc:sldMk cId="3279619084" sldId="271"/>
            <ac:picMk id="22" creationId="{150ACBEE-4CB8-1A47-A4F8-4B7986D02956}"/>
          </ac:picMkLst>
        </pc:picChg>
        <pc:picChg chg="del mod">
          <ac:chgData name="Paula Susitaival" userId="032d308d-df99-4396-a454-a1aeaa1cc66c" providerId="ADAL" clId="{0204B5C9-FE13-7F49-B1D9-5EF79CC2FA8F}" dt="2020-11-02T20:57:27.572" v="1779" actId="478"/>
          <ac:picMkLst>
            <pc:docMk/>
            <pc:sldMk cId="3279619084" sldId="271"/>
            <ac:picMk id="24" creationId="{B359FD48-B6D6-B547-BBEA-C34505340749}"/>
          </ac:picMkLst>
        </pc:picChg>
        <pc:picChg chg="del">
          <ac:chgData name="Paula Susitaival" userId="032d308d-df99-4396-a454-a1aeaa1cc66c" providerId="ADAL" clId="{0204B5C9-FE13-7F49-B1D9-5EF79CC2FA8F}" dt="2020-11-02T20:57:26.207" v="1778" actId="478"/>
          <ac:picMkLst>
            <pc:docMk/>
            <pc:sldMk cId="3279619084" sldId="271"/>
            <ac:picMk id="26" creationId="{A5873E5E-C33F-5F4F-B9AF-21AD2D664272}"/>
          </ac:picMkLst>
        </pc:picChg>
        <pc:picChg chg="del">
          <ac:chgData name="Paula Susitaival" userId="032d308d-df99-4396-a454-a1aeaa1cc66c" providerId="ADAL" clId="{0204B5C9-FE13-7F49-B1D9-5EF79CC2FA8F}" dt="2020-11-02T20:57:25.394" v="1777" actId="478"/>
          <ac:picMkLst>
            <pc:docMk/>
            <pc:sldMk cId="3279619084" sldId="271"/>
            <ac:picMk id="32" creationId="{DEE613A2-C85D-0642-B698-2B386735A7A7}"/>
          </ac:picMkLst>
        </pc:picChg>
        <pc:picChg chg="del mod">
          <ac:chgData name="Paula Susitaival" userId="032d308d-df99-4396-a454-a1aeaa1cc66c" providerId="ADAL" clId="{0204B5C9-FE13-7F49-B1D9-5EF79CC2FA8F}" dt="2020-11-02T20:57:27.874" v="1780" actId="478"/>
          <ac:picMkLst>
            <pc:docMk/>
            <pc:sldMk cId="3279619084" sldId="271"/>
            <ac:picMk id="34" creationId="{E1F4C68E-F939-4E46-BFAC-0F6A9D986BFC}"/>
          </ac:picMkLst>
        </pc:picChg>
        <pc:picChg chg="mod">
          <ac:chgData name="Paula Susitaival" userId="032d308d-df99-4396-a454-a1aeaa1cc66c" providerId="ADAL" clId="{0204B5C9-FE13-7F49-B1D9-5EF79CC2FA8F}" dt="2020-11-02T20:56:43.800" v="1761" actId="962"/>
          <ac:picMkLst>
            <pc:docMk/>
            <pc:sldMk cId="3279619084" sldId="271"/>
            <ac:picMk id="46" creationId="{D9473E89-91B4-3C48-8663-D264EF8C5DAE}"/>
          </ac:picMkLst>
        </pc:picChg>
        <pc:picChg chg="add del">
          <ac:chgData name="Paula Susitaival" userId="032d308d-df99-4396-a454-a1aeaa1cc66c" providerId="ADAL" clId="{0204B5C9-FE13-7F49-B1D9-5EF79CC2FA8F}" dt="2020-11-02T20:57:17.694" v="1772" actId="478"/>
          <ac:picMkLst>
            <pc:docMk/>
            <pc:sldMk cId="3279619084" sldId="271"/>
            <ac:picMk id="52" creationId="{9568BDAC-AE88-0348-9F82-AD89A47101CC}"/>
          </ac:picMkLst>
        </pc:picChg>
        <pc:picChg chg="add del">
          <ac:chgData name="Paula Susitaival" userId="032d308d-df99-4396-a454-a1aeaa1cc66c" providerId="ADAL" clId="{0204B5C9-FE13-7F49-B1D9-5EF79CC2FA8F}" dt="2020-11-02T20:57:17.694" v="1772" actId="478"/>
          <ac:picMkLst>
            <pc:docMk/>
            <pc:sldMk cId="3279619084" sldId="271"/>
            <ac:picMk id="60" creationId="{538107C6-4D43-974E-9141-B140253B8A47}"/>
          </ac:picMkLst>
        </pc:picChg>
        <pc:picChg chg="mod">
          <ac:chgData name="Paula Susitaival" userId="032d308d-df99-4396-a454-a1aeaa1cc66c" providerId="ADAL" clId="{0204B5C9-FE13-7F49-B1D9-5EF79CC2FA8F}" dt="2020-11-02T20:56:30.917" v="1627" actId="962"/>
          <ac:picMkLst>
            <pc:docMk/>
            <pc:sldMk cId="3279619084" sldId="271"/>
            <ac:picMk id="62" creationId="{8E330C1E-BA84-EB4F-9DBA-36399E65DF8A}"/>
          </ac:picMkLst>
        </pc:picChg>
        <pc:picChg chg="add del">
          <ac:chgData name="Paula Susitaival" userId="032d308d-df99-4396-a454-a1aeaa1cc66c" providerId="ADAL" clId="{0204B5C9-FE13-7F49-B1D9-5EF79CC2FA8F}" dt="2020-11-02T20:57:17.694" v="1772" actId="478"/>
          <ac:picMkLst>
            <pc:docMk/>
            <pc:sldMk cId="3279619084" sldId="271"/>
            <ac:picMk id="64" creationId="{E0AA502B-DD22-CF4F-A32F-076D3654FB19}"/>
          </ac:picMkLst>
        </pc:picChg>
        <pc:picChg chg="add del">
          <ac:chgData name="Paula Susitaival" userId="032d308d-df99-4396-a454-a1aeaa1cc66c" providerId="ADAL" clId="{0204B5C9-FE13-7F49-B1D9-5EF79CC2FA8F}" dt="2020-11-02T20:57:17.694" v="1772" actId="478"/>
          <ac:picMkLst>
            <pc:docMk/>
            <pc:sldMk cId="3279619084" sldId="271"/>
            <ac:picMk id="66" creationId="{86C74526-6DF9-454D-A3BE-D3F6855288EE}"/>
          </ac:picMkLst>
        </pc:picChg>
        <pc:picChg chg="mod">
          <ac:chgData name="Paula Susitaival" userId="032d308d-df99-4396-a454-a1aeaa1cc66c" providerId="ADAL" clId="{0204B5C9-FE13-7F49-B1D9-5EF79CC2FA8F}" dt="2020-11-02T20:56:37.456" v="1687" actId="962"/>
          <ac:picMkLst>
            <pc:docMk/>
            <pc:sldMk cId="3279619084" sldId="271"/>
            <ac:picMk id="70" creationId="{0837E2B0-1E96-2F4C-A135-84202552EB54}"/>
          </ac:picMkLst>
        </pc:picChg>
      </pc:sldChg>
      <pc:sldChg chg="addSp delSp modSp mod">
        <pc:chgData name="Paula Susitaival" userId="032d308d-df99-4396-a454-a1aeaa1cc66c" providerId="ADAL" clId="{0204B5C9-FE13-7F49-B1D9-5EF79CC2FA8F}" dt="2020-11-02T22:04:01.145" v="4899"/>
        <pc:sldMkLst>
          <pc:docMk/>
          <pc:sldMk cId="1101314478" sldId="273"/>
        </pc:sldMkLst>
        <pc:spChg chg="del mod">
          <ac:chgData name="Paula Susitaival" userId="032d308d-df99-4396-a454-a1aeaa1cc66c" providerId="ADAL" clId="{0204B5C9-FE13-7F49-B1D9-5EF79CC2FA8F}" dt="2020-11-02T22:04:01.145" v="4899"/>
          <ac:spMkLst>
            <pc:docMk/>
            <pc:sldMk cId="1101314478" sldId="273"/>
            <ac:spMk id="2" creationId="{3786933A-AADF-A048-A49F-703C30DF9D58}"/>
          </ac:spMkLst>
        </pc:spChg>
        <pc:spChg chg="add del mod">
          <ac:chgData name="Paula Susitaival" userId="032d308d-df99-4396-a454-a1aeaa1cc66c" providerId="ADAL" clId="{0204B5C9-FE13-7F49-B1D9-5EF79CC2FA8F}" dt="2020-11-02T22:02:43.851" v="4853" actId="478"/>
          <ac:spMkLst>
            <pc:docMk/>
            <pc:sldMk cId="1101314478" sldId="273"/>
            <ac:spMk id="3" creationId="{26561938-BFD8-B34A-8ACB-ED780056D758}"/>
          </ac:spMkLst>
        </pc:spChg>
        <pc:spChg chg="mod">
          <ac:chgData name="Paula Susitaival" userId="032d308d-df99-4396-a454-a1aeaa1cc66c" providerId="ADAL" clId="{0204B5C9-FE13-7F49-B1D9-5EF79CC2FA8F}" dt="2020-11-02T22:02:41.793" v="4852" actId="1076"/>
          <ac:spMkLst>
            <pc:docMk/>
            <pc:sldMk cId="1101314478" sldId="273"/>
            <ac:spMk id="4" creationId="{9A74C1E8-DF7F-C748-9ACC-87A6039A04E3}"/>
          </ac:spMkLst>
        </pc:spChg>
        <pc:spChg chg="add mod">
          <ac:chgData name="Paula Susitaival" userId="032d308d-df99-4396-a454-a1aeaa1cc66c" providerId="ADAL" clId="{0204B5C9-FE13-7F49-B1D9-5EF79CC2FA8F}" dt="2020-11-02T22:03:59.225" v="4897" actId="1038"/>
          <ac:spMkLst>
            <pc:docMk/>
            <pc:sldMk cId="1101314478" sldId="273"/>
            <ac:spMk id="5" creationId="{D4196457-9ED4-4842-ACAD-F28E930783C1}"/>
          </ac:spMkLst>
        </pc:spChg>
        <pc:spChg chg="mod">
          <ac:chgData name="Paula Susitaival" userId="032d308d-df99-4396-a454-a1aeaa1cc66c" providerId="ADAL" clId="{0204B5C9-FE13-7F49-B1D9-5EF79CC2FA8F}" dt="2020-11-02T22:03:40.195" v="4886" actId="1038"/>
          <ac:spMkLst>
            <pc:docMk/>
            <pc:sldMk cId="1101314478" sldId="273"/>
            <ac:spMk id="7" creationId="{564ED25D-F3FB-E24D-9BD9-1554BCC6B227}"/>
          </ac:spMkLst>
        </pc:spChg>
        <pc:picChg chg="mod">
          <ac:chgData name="Paula Susitaival" userId="032d308d-df99-4396-a454-a1aeaa1cc66c" providerId="ADAL" clId="{0204B5C9-FE13-7F49-B1D9-5EF79CC2FA8F}" dt="2020-11-02T20:48:03.107" v="309" actId="1076"/>
          <ac:picMkLst>
            <pc:docMk/>
            <pc:sldMk cId="1101314478" sldId="273"/>
            <ac:picMk id="6" creationId="{2D37208A-3F52-274F-BBCE-E7015749BFE1}"/>
          </ac:picMkLst>
        </pc:picChg>
        <pc:picChg chg="mod">
          <ac:chgData name="Paula Susitaival" userId="032d308d-df99-4396-a454-a1aeaa1cc66c" providerId="ADAL" clId="{0204B5C9-FE13-7F49-B1D9-5EF79CC2FA8F}" dt="2020-11-02T22:03:53.704" v="4889" actId="1076"/>
          <ac:picMkLst>
            <pc:docMk/>
            <pc:sldMk cId="1101314478" sldId="273"/>
            <ac:picMk id="9" creationId="{BB655347-1AFE-6144-8C68-1FC3058775C3}"/>
          </ac:picMkLst>
        </pc:picChg>
      </pc:sldChg>
      <pc:sldChg chg="addSp modSp mod ord">
        <pc:chgData name="Paula Susitaival" userId="032d308d-df99-4396-a454-a1aeaa1cc66c" providerId="ADAL" clId="{0204B5C9-FE13-7F49-B1D9-5EF79CC2FA8F}" dt="2020-11-02T22:04:42.351" v="5049" actId="962"/>
        <pc:sldMkLst>
          <pc:docMk/>
          <pc:sldMk cId="2295570192" sldId="274"/>
        </pc:sldMkLst>
        <pc:spChg chg="mod">
          <ac:chgData name="Paula Susitaival" userId="032d308d-df99-4396-a454-a1aeaa1cc66c" providerId="ADAL" clId="{0204B5C9-FE13-7F49-B1D9-5EF79CC2FA8F}" dt="2020-11-02T21:59:55.874" v="4251" actId="962"/>
          <ac:spMkLst>
            <pc:docMk/>
            <pc:sldMk cId="2295570192" sldId="274"/>
            <ac:spMk id="11" creationId="{2AA65072-1E13-0344-AF50-6A98EDE2AF96}"/>
          </ac:spMkLst>
        </pc:spChg>
        <pc:spChg chg="mod">
          <ac:chgData name="Paula Susitaival" userId="032d308d-df99-4396-a454-a1aeaa1cc66c" providerId="ADAL" clId="{0204B5C9-FE13-7F49-B1D9-5EF79CC2FA8F}" dt="2020-11-02T22:00:05.467" v="4313" actId="962"/>
          <ac:spMkLst>
            <pc:docMk/>
            <pc:sldMk cId="2295570192" sldId="274"/>
            <ac:spMk id="13" creationId="{5538C3C0-55F7-2149-8314-73BBC64D77EC}"/>
          </ac:spMkLst>
        </pc:spChg>
        <pc:spChg chg="add mod">
          <ac:chgData name="Paula Susitaival" userId="032d308d-df99-4396-a454-a1aeaa1cc66c" providerId="ADAL" clId="{0204B5C9-FE13-7F49-B1D9-5EF79CC2FA8F}" dt="2020-11-02T21:56:08.582" v="3943" actId="1076"/>
          <ac:spMkLst>
            <pc:docMk/>
            <pc:sldMk cId="2295570192" sldId="274"/>
            <ac:spMk id="15" creationId="{88E3D8C4-6A28-0444-A3C1-22A4146DEE85}"/>
          </ac:spMkLst>
        </pc:spChg>
        <pc:spChg chg="mod">
          <ac:chgData name="Paula Susitaival" userId="032d308d-df99-4396-a454-a1aeaa1cc66c" providerId="ADAL" clId="{0204B5C9-FE13-7F49-B1D9-5EF79CC2FA8F}" dt="2020-11-02T22:00:13.882" v="4367" actId="962"/>
          <ac:spMkLst>
            <pc:docMk/>
            <pc:sldMk cId="2295570192" sldId="274"/>
            <ac:spMk id="17" creationId="{51CFCDB9-65B3-EB42-94BE-219BF26AC81C}"/>
          </ac:spMkLst>
        </pc:spChg>
        <pc:picChg chg="mod">
          <ac:chgData name="Paula Susitaival" userId="032d308d-df99-4396-a454-a1aeaa1cc66c" providerId="ADAL" clId="{0204B5C9-FE13-7F49-B1D9-5EF79CC2FA8F}" dt="2020-11-02T22:04:42.351" v="5049" actId="962"/>
          <ac:picMkLst>
            <pc:docMk/>
            <pc:sldMk cId="2295570192" sldId="274"/>
            <ac:picMk id="8" creationId="{6756BB83-916A-B049-997F-595D968D0CC5}"/>
          </ac:picMkLst>
        </pc:picChg>
        <pc:picChg chg="mod">
          <ac:chgData name="Paula Susitaival" userId="032d308d-df99-4396-a454-a1aeaa1cc66c" providerId="ADAL" clId="{0204B5C9-FE13-7F49-B1D9-5EF79CC2FA8F}" dt="2020-11-02T22:04:24.829" v="4967" actId="962"/>
          <ac:picMkLst>
            <pc:docMk/>
            <pc:sldMk cId="2295570192" sldId="274"/>
            <ac:picMk id="9" creationId="{BB554207-2E67-904B-9C66-D8A24C57BE67}"/>
          </ac:picMkLst>
        </pc:picChg>
        <pc:picChg chg="mod">
          <ac:chgData name="Paula Susitaival" userId="032d308d-df99-4396-a454-a1aeaa1cc66c" providerId="ADAL" clId="{0204B5C9-FE13-7F49-B1D9-5EF79CC2FA8F}" dt="2020-11-02T22:00:24.318" v="4429" actId="962"/>
          <ac:picMkLst>
            <pc:docMk/>
            <pc:sldMk cId="2295570192" sldId="274"/>
            <ac:picMk id="10" creationId="{A74E8C7B-B01C-C546-89F6-7B6ACB2AE3DF}"/>
          </ac:picMkLst>
        </pc:picChg>
        <pc:picChg chg="mod">
          <ac:chgData name="Paula Susitaival" userId="032d308d-df99-4396-a454-a1aeaa1cc66c" providerId="ADAL" clId="{0204B5C9-FE13-7F49-B1D9-5EF79CC2FA8F}" dt="2020-11-02T22:00:44.395" v="4559" actId="962"/>
          <ac:picMkLst>
            <pc:docMk/>
            <pc:sldMk cId="2295570192" sldId="274"/>
            <ac:picMk id="12" creationId="{937B0F52-737E-1F47-A580-728EFE024319}"/>
          </ac:picMkLst>
        </pc:picChg>
        <pc:picChg chg="mod">
          <ac:chgData name="Paula Susitaival" userId="032d308d-df99-4396-a454-a1aeaa1cc66c" providerId="ADAL" clId="{0204B5C9-FE13-7F49-B1D9-5EF79CC2FA8F}" dt="2020-11-02T22:00:32.060" v="4485" actId="962"/>
          <ac:picMkLst>
            <pc:docMk/>
            <pc:sldMk cId="2295570192" sldId="274"/>
            <ac:picMk id="14" creationId="{8668EF23-3182-9B4A-8ED8-717A4E74FA2A}"/>
          </ac:picMkLst>
        </pc:picChg>
      </pc:sldChg>
      <pc:sldChg chg="addSp delSp modSp add del mod">
        <pc:chgData name="Paula Susitaival" userId="032d308d-df99-4396-a454-a1aeaa1cc66c" providerId="ADAL" clId="{0204B5C9-FE13-7F49-B1D9-5EF79CC2FA8F}" dt="2020-11-02T21:56:02.605" v="3942" actId="2696"/>
        <pc:sldMkLst>
          <pc:docMk/>
          <pc:sldMk cId="2454911187" sldId="275"/>
        </pc:sldMkLst>
        <pc:spChg chg="mod">
          <ac:chgData name="Paula Susitaival" userId="032d308d-df99-4396-a454-a1aeaa1cc66c" providerId="ADAL" clId="{0204B5C9-FE13-7F49-B1D9-5EF79CC2FA8F}" dt="2020-11-02T20:38:56.620" v="49" actId="20577"/>
          <ac:spMkLst>
            <pc:docMk/>
            <pc:sldMk cId="2454911187" sldId="275"/>
            <ac:spMk id="2" creationId="{71DA3DB0-055E-D046-92C6-962940D15616}"/>
          </ac:spMkLst>
        </pc:spChg>
        <pc:spChg chg="del">
          <ac:chgData name="Paula Susitaival" userId="032d308d-df99-4396-a454-a1aeaa1cc66c" providerId="ADAL" clId="{0204B5C9-FE13-7F49-B1D9-5EF79CC2FA8F}" dt="2020-11-02T20:39:03.188" v="50" actId="478"/>
          <ac:spMkLst>
            <pc:docMk/>
            <pc:sldMk cId="2454911187" sldId="275"/>
            <ac:spMk id="3" creationId="{E6674180-D532-9A4E-A301-8DFF64B77CFC}"/>
          </ac:spMkLst>
        </pc:spChg>
        <pc:spChg chg="del mod">
          <ac:chgData name="Paula Susitaival" userId="032d308d-df99-4396-a454-a1aeaa1cc66c" providerId="ADAL" clId="{0204B5C9-FE13-7F49-B1D9-5EF79CC2FA8F}" dt="2020-11-02T21:55:42.731" v="3939" actId="478"/>
          <ac:spMkLst>
            <pc:docMk/>
            <pc:sldMk cId="2454911187" sldId="275"/>
            <ac:spMk id="4" creationId="{D8E8C54E-4050-F248-A81B-BCFEA5836D29}"/>
          </ac:spMkLst>
        </pc:spChg>
        <pc:spChg chg="del">
          <ac:chgData name="Paula Susitaival" userId="032d308d-df99-4396-a454-a1aeaa1cc66c" providerId="ADAL" clId="{0204B5C9-FE13-7F49-B1D9-5EF79CC2FA8F}" dt="2020-11-02T20:42:42.740" v="129" actId="478"/>
          <ac:spMkLst>
            <pc:docMk/>
            <pc:sldMk cId="2454911187" sldId="275"/>
            <ac:spMk id="5" creationId="{3DAC3139-E947-3745-9ADA-11E575374DD2}"/>
          </ac:spMkLst>
        </pc:spChg>
        <pc:spChg chg="add del mod">
          <ac:chgData name="Paula Susitaival" userId="032d308d-df99-4396-a454-a1aeaa1cc66c" providerId="ADAL" clId="{0204B5C9-FE13-7F49-B1D9-5EF79CC2FA8F}" dt="2020-11-02T20:39:05.312" v="51" actId="478"/>
          <ac:spMkLst>
            <pc:docMk/>
            <pc:sldMk cId="2454911187" sldId="275"/>
            <ac:spMk id="7" creationId="{EE306032-7B45-954C-8A92-B1B4924C698F}"/>
          </ac:spMkLst>
        </pc:spChg>
        <pc:spChg chg="add del mod">
          <ac:chgData name="Paula Susitaival" userId="032d308d-df99-4396-a454-a1aeaa1cc66c" providerId="ADAL" clId="{0204B5C9-FE13-7F49-B1D9-5EF79CC2FA8F}" dt="2020-11-02T20:43:21.919" v="135" actId="767"/>
          <ac:spMkLst>
            <pc:docMk/>
            <pc:sldMk cId="2454911187" sldId="275"/>
            <ac:spMk id="10" creationId="{0ED62FFC-5643-8D40-9609-647F89CD088E}"/>
          </ac:spMkLst>
        </pc:spChg>
        <pc:picChg chg="add del mod">
          <ac:chgData name="Paula Susitaival" userId="032d308d-df99-4396-a454-a1aeaa1cc66c" providerId="ADAL" clId="{0204B5C9-FE13-7F49-B1D9-5EF79CC2FA8F}" dt="2020-11-02T21:55:41.351" v="3938" actId="478"/>
          <ac:picMkLst>
            <pc:docMk/>
            <pc:sldMk cId="2454911187" sldId="275"/>
            <ac:picMk id="9" creationId="{D7FAF39C-8CCD-404C-864D-85C489AC0107}"/>
          </ac:picMkLst>
        </pc:picChg>
      </pc:sldChg>
      <pc:sldChg chg="addSp delSp modSp add mod ord">
        <pc:chgData name="Paula Susitaival" userId="032d308d-df99-4396-a454-a1aeaa1cc66c" providerId="ADAL" clId="{0204B5C9-FE13-7F49-B1D9-5EF79CC2FA8F}" dt="2020-11-02T21:48:06.490" v="3554" actId="1076"/>
        <pc:sldMkLst>
          <pc:docMk/>
          <pc:sldMk cId="3072773062" sldId="276"/>
        </pc:sldMkLst>
        <pc:spChg chg="mod">
          <ac:chgData name="Paula Susitaival" userId="032d308d-df99-4396-a454-a1aeaa1cc66c" providerId="ADAL" clId="{0204B5C9-FE13-7F49-B1D9-5EF79CC2FA8F}" dt="2020-11-02T21:10:48.747" v="2832" actId="20577"/>
          <ac:spMkLst>
            <pc:docMk/>
            <pc:sldMk cId="3072773062" sldId="276"/>
            <ac:spMk id="2" creationId="{DC9E6A3B-5B0E-FF4A-934B-5A4CEDF796ED}"/>
          </ac:spMkLst>
        </pc:spChg>
        <pc:picChg chg="add mod">
          <ac:chgData name="Paula Susitaival" userId="032d308d-df99-4396-a454-a1aeaa1cc66c" providerId="ADAL" clId="{0204B5C9-FE13-7F49-B1D9-5EF79CC2FA8F}" dt="2020-11-02T21:47:57.430" v="3548" actId="1076"/>
          <ac:picMkLst>
            <pc:docMk/>
            <pc:sldMk cId="3072773062" sldId="276"/>
            <ac:picMk id="4" creationId="{395F439C-DDE8-A24A-8B87-7BA7EF4CCF76}"/>
          </ac:picMkLst>
        </pc:picChg>
        <pc:picChg chg="add mod">
          <ac:chgData name="Paula Susitaival" userId="032d308d-df99-4396-a454-a1aeaa1cc66c" providerId="ADAL" clId="{0204B5C9-FE13-7F49-B1D9-5EF79CC2FA8F}" dt="2020-11-02T21:47:55.886" v="3547" actId="1076"/>
          <ac:picMkLst>
            <pc:docMk/>
            <pc:sldMk cId="3072773062" sldId="276"/>
            <ac:picMk id="6" creationId="{E01CFC8C-9677-0E4D-994B-6F927DDF1AD2}"/>
          </ac:picMkLst>
        </pc:picChg>
        <pc:picChg chg="del">
          <ac:chgData name="Paula Susitaival" userId="032d308d-df99-4396-a454-a1aeaa1cc66c" providerId="ADAL" clId="{0204B5C9-FE13-7F49-B1D9-5EF79CC2FA8F}" dt="2020-11-02T21:03:10.902" v="2274" actId="478"/>
          <ac:picMkLst>
            <pc:docMk/>
            <pc:sldMk cId="3072773062" sldId="276"/>
            <ac:picMk id="8" creationId="{18A1C0F8-D0F0-9C45-8C38-9C37681F0632}"/>
          </ac:picMkLst>
        </pc:picChg>
        <pc:picChg chg="add mod">
          <ac:chgData name="Paula Susitaival" userId="032d308d-df99-4396-a454-a1aeaa1cc66c" providerId="ADAL" clId="{0204B5C9-FE13-7F49-B1D9-5EF79CC2FA8F}" dt="2020-11-02T21:47:59.477" v="3549" actId="1076"/>
          <ac:picMkLst>
            <pc:docMk/>
            <pc:sldMk cId="3072773062" sldId="276"/>
            <ac:picMk id="9" creationId="{C58E79E0-1A9C-8549-9E30-AEBCA7D37E76}"/>
          </ac:picMkLst>
        </pc:picChg>
        <pc:picChg chg="mod">
          <ac:chgData name="Paula Susitaival" userId="032d308d-df99-4396-a454-a1aeaa1cc66c" providerId="ADAL" clId="{0204B5C9-FE13-7F49-B1D9-5EF79CC2FA8F}" dt="2020-11-02T21:48:05.027" v="3553" actId="1076"/>
          <ac:picMkLst>
            <pc:docMk/>
            <pc:sldMk cId="3072773062" sldId="276"/>
            <ac:picMk id="10" creationId="{BB831070-C63C-994E-ADEB-A505E25A2077}"/>
          </ac:picMkLst>
        </pc:picChg>
        <pc:picChg chg="mod">
          <ac:chgData name="Paula Susitaival" userId="032d308d-df99-4396-a454-a1aeaa1cc66c" providerId="ADAL" clId="{0204B5C9-FE13-7F49-B1D9-5EF79CC2FA8F}" dt="2020-11-02T21:48:00.808" v="3550" actId="1076"/>
          <ac:picMkLst>
            <pc:docMk/>
            <pc:sldMk cId="3072773062" sldId="276"/>
            <ac:picMk id="12" creationId="{E247AE1A-1D6F-544D-B628-61AC45B05980}"/>
          </ac:picMkLst>
        </pc:picChg>
        <pc:picChg chg="add mod">
          <ac:chgData name="Paula Susitaival" userId="032d308d-df99-4396-a454-a1aeaa1cc66c" providerId="ADAL" clId="{0204B5C9-FE13-7F49-B1D9-5EF79CC2FA8F}" dt="2020-11-02T21:47:54.113" v="3546" actId="1076"/>
          <ac:picMkLst>
            <pc:docMk/>
            <pc:sldMk cId="3072773062" sldId="276"/>
            <ac:picMk id="13" creationId="{05412DF2-B9EB-A649-901F-EB72B7607D8E}"/>
          </ac:picMkLst>
        </pc:picChg>
        <pc:picChg chg="del mod">
          <ac:chgData name="Paula Susitaival" userId="032d308d-df99-4396-a454-a1aeaa1cc66c" providerId="ADAL" clId="{0204B5C9-FE13-7F49-B1D9-5EF79CC2FA8F}" dt="2020-11-02T21:03:09.761" v="2273" actId="478"/>
          <ac:picMkLst>
            <pc:docMk/>
            <pc:sldMk cId="3072773062" sldId="276"/>
            <ac:picMk id="14" creationId="{CDE2A615-9232-204E-997B-C4E860378D6C}"/>
          </ac:picMkLst>
        </pc:picChg>
        <pc:picChg chg="del mod">
          <ac:chgData name="Paula Susitaival" userId="032d308d-df99-4396-a454-a1aeaa1cc66c" providerId="ADAL" clId="{0204B5C9-FE13-7F49-B1D9-5EF79CC2FA8F}" dt="2020-11-02T21:03:16.982" v="2279" actId="478"/>
          <ac:picMkLst>
            <pc:docMk/>
            <pc:sldMk cId="3072773062" sldId="276"/>
            <ac:picMk id="16" creationId="{73F8D1CF-B440-D04E-8398-A3A7A6021389}"/>
          </ac:picMkLst>
        </pc:picChg>
        <pc:picChg chg="del">
          <ac:chgData name="Paula Susitaival" userId="032d308d-df99-4396-a454-a1aeaa1cc66c" providerId="ADAL" clId="{0204B5C9-FE13-7F49-B1D9-5EF79CC2FA8F}" dt="2020-11-02T20:58:36.948" v="1785" actId="478"/>
          <ac:picMkLst>
            <pc:docMk/>
            <pc:sldMk cId="3072773062" sldId="276"/>
            <ac:picMk id="18" creationId="{8B4B08EE-B8A1-044C-8932-F90928E4402F}"/>
          </ac:picMkLst>
        </pc:picChg>
        <pc:picChg chg="del">
          <ac:chgData name="Paula Susitaival" userId="032d308d-df99-4396-a454-a1aeaa1cc66c" providerId="ADAL" clId="{0204B5C9-FE13-7F49-B1D9-5EF79CC2FA8F}" dt="2020-11-02T20:59:53.760" v="1818" actId="478"/>
          <ac:picMkLst>
            <pc:docMk/>
            <pc:sldMk cId="3072773062" sldId="276"/>
            <ac:picMk id="20" creationId="{71C5098D-FADC-6346-A825-B756A60D817A}"/>
          </ac:picMkLst>
        </pc:picChg>
        <pc:picChg chg="del">
          <ac:chgData name="Paula Susitaival" userId="032d308d-df99-4396-a454-a1aeaa1cc66c" providerId="ADAL" clId="{0204B5C9-FE13-7F49-B1D9-5EF79CC2FA8F}" dt="2020-11-02T21:03:14.571" v="2277" actId="478"/>
          <ac:picMkLst>
            <pc:docMk/>
            <pc:sldMk cId="3072773062" sldId="276"/>
            <ac:picMk id="22" creationId="{150ACBEE-4CB8-1A47-A4F8-4B7986D02956}"/>
          </ac:picMkLst>
        </pc:picChg>
        <pc:picChg chg="del mod">
          <ac:chgData name="Paula Susitaival" userId="032d308d-df99-4396-a454-a1aeaa1cc66c" providerId="ADAL" clId="{0204B5C9-FE13-7F49-B1D9-5EF79CC2FA8F}" dt="2020-11-02T21:03:13.466" v="2276" actId="478"/>
          <ac:picMkLst>
            <pc:docMk/>
            <pc:sldMk cId="3072773062" sldId="276"/>
            <ac:picMk id="24" creationId="{B359FD48-B6D6-B547-BBEA-C34505340749}"/>
          </ac:picMkLst>
        </pc:picChg>
        <pc:picChg chg="mod">
          <ac:chgData name="Paula Susitaival" userId="032d308d-df99-4396-a454-a1aeaa1cc66c" providerId="ADAL" clId="{0204B5C9-FE13-7F49-B1D9-5EF79CC2FA8F}" dt="2020-11-02T21:48:06.490" v="3554" actId="1076"/>
          <ac:picMkLst>
            <pc:docMk/>
            <pc:sldMk cId="3072773062" sldId="276"/>
            <ac:picMk id="26" creationId="{A5873E5E-C33F-5F4F-B9AF-21AD2D664272}"/>
          </ac:picMkLst>
        </pc:picChg>
        <pc:picChg chg="del">
          <ac:chgData name="Paula Susitaival" userId="032d308d-df99-4396-a454-a1aeaa1cc66c" providerId="ADAL" clId="{0204B5C9-FE13-7F49-B1D9-5EF79CC2FA8F}" dt="2020-11-02T20:59:20.729" v="1801" actId="478"/>
          <ac:picMkLst>
            <pc:docMk/>
            <pc:sldMk cId="3072773062" sldId="276"/>
            <ac:picMk id="28" creationId="{6C126EA2-D2E3-B849-8007-2D89A7425C7A}"/>
          </ac:picMkLst>
        </pc:picChg>
        <pc:picChg chg="del">
          <ac:chgData name="Paula Susitaival" userId="032d308d-df99-4396-a454-a1aeaa1cc66c" providerId="ADAL" clId="{0204B5C9-FE13-7F49-B1D9-5EF79CC2FA8F}" dt="2020-11-02T20:59:10.650" v="1797" actId="478"/>
          <ac:picMkLst>
            <pc:docMk/>
            <pc:sldMk cId="3072773062" sldId="276"/>
            <ac:picMk id="30" creationId="{4E984F07-8B8F-B643-B5D2-6BD953DF9C33}"/>
          </ac:picMkLst>
        </pc:picChg>
        <pc:picChg chg="del">
          <ac:chgData name="Paula Susitaival" userId="032d308d-df99-4396-a454-a1aeaa1cc66c" providerId="ADAL" clId="{0204B5C9-FE13-7F49-B1D9-5EF79CC2FA8F}" dt="2020-11-02T20:59:30.708" v="1806" actId="478"/>
          <ac:picMkLst>
            <pc:docMk/>
            <pc:sldMk cId="3072773062" sldId="276"/>
            <ac:picMk id="32" creationId="{DEE613A2-C85D-0642-B698-2B386735A7A7}"/>
          </ac:picMkLst>
        </pc:picChg>
        <pc:picChg chg="del mod">
          <ac:chgData name="Paula Susitaival" userId="032d308d-df99-4396-a454-a1aeaa1cc66c" providerId="ADAL" clId="{0204B5C9-FE13-7F49-B1D9-5EF79CC2FA8F}" dt="2020-11-02T21:03:12.333" v="2275" actId="478"/>
          <ac:picMkLst>
            <pc:docMk/>
            <pc:sldMk cId="3072773062" sldId="276"/>
            <ac:picMk id="34" creationId="{E1F4C68E-F939-4E46-BFAC-0F6A9D986BFC}"/>
          </ac:picMkLst>
        </pc:picChg>
        <pc:picChg chg="del">
          <ac:chgData name="Paula Susitaival" userId="032d308d-df99-4396-a454-a1aeaa1cc66c" providerId="ADAL" clId="{0204B5C9-FE13-7F49-B1D9-5EF79CC2FA8F}" dt="2020-11-02T20:59:33.579" v="1808" actId="478"/>
          <ac:picMkLst>
            <pc:docMk/>
            <pc:sldMk cId="3072773062" sldId="276"/>
            <ac:picMk id="38" creationId="{923D44DD-3A57-6E49-971F-0D2B7ABF3D81}"/>
          </ac:picMkLst>
        </pc:picChg>
        <pc:picChg chg="del">
          <ac:chgData name="Paula Susitaival" userId="032d308d-df99-4396-a454-a1aeaa1cc66c" providerId="ADAL" clId="{0204B5C9-FE13-7F49-B1D9-5EF79CC2FA8F}" dt="2020-11-02T21:00:08.943" v="1823" actId="478"/>
          <ac:picMkLst>
            <pc:docMk/>
            <pc:sldMk cId="3072773062" sldId="276"/>
            <ac:picMk id="42" creationId="{09CBEDBF-1C70-D845-B301-972673F2E698}"/>
          </ac:picMkLst>
        </pc:picChg>
        <pc:picChg chg="del">
          <ac:chgData name="Paula Susitaival" userId="032d308d-df99-4396-a454-a1aeaa1cc66c" providerId="ADAL" clId="{0204B5C9-FE13-7F49-B1D9-5EF79CC2FA8F}" dt="2020-11-02T20:59:32.045" v="1807" actId="478"/>
          <ac:picMkLst>
            <pc:docMk/>
            <pc:sldMk cId="3072773062" sldId="276"/>
            <ac:picMk id="44" creationId="{5CEEC182-2E9C-F544-87F2-F84625D746CD}"/>
          </ac:picMkLst>
        </pc:picChg>
        <pc:picChg chg="del">
          <ac:chgData name="Paula Susitaival" userId="032d308d-df99-4396-a454-a1aeaa1cc66c" providerId="ADAL" clId="{0204B5C9-FE13-7F49-B1D9-5EF79CC2FA8F}" dt="2020-11-02T20:59:11.842" v="1798" actId="478"/>
          <ac:picMkLst>
            <pc:docMk/>
            <pc:sldMk cId="3072773062" sldId="276"/>
            <ac:picMk id="46" creationId="{D9473E89-91B4-3C48-8663-D264EF8C5DAE}"/>
          </ac:picMkLst>
        </pc:picChg>
        <pc:picChg chg="del">
          <ac:chgData name="Paula Susitaival" userId="032d308d-df99-4396-a454-a1aeaa1cc66c" providerId="ADAL" clId="{0204B5C9-FE13-7F49-B1D9-5EF79CC2FA8F}" dt="2020-11-02T20:59:15.727" v="1800" actId="478"/>
          <ac:picMkLst>
            <pc:docMk/>
            <pc:sldMk cId="3072773062" sldId="276"/>
            <ac:picMk id="48" creationId="{F48E3AFC-5F88-C84F-8AAF-613B348EF849}"/>
          </ac:picMkLst>
        </pc:picChg>
        <pc:picChg chg="del">
          <ac:chgData name="Paula Susitaival" userId="032d308d-df99-4396-a454-a1aeaa1cc66c" providerId="ADAL" clId="{0204B5C9-FE13-7F49-B1D9-5EF79CC2FA8F}" dt="2020-11-02T20:58:39.247" v="1787" actId="478"/>
          <ac:picMkLst>
            <pc:docMk/>
            <pc:sldMk cId="3072773062" sldId="276"/>
            <ac:picMk id="50" creationId="{001FAD82-9E7C-9F48-86C0-8E0DBA99D250}"/>
          </ac:picMkLst>
        </pc:picChg>
        <pc:picChg chg="mod">
          <ac:chgData name="Paula Susitaival" userId="032d308d-df99-4396-a454-a1aeaa1cc66c" providerId="ADAL" clId="{0204B5C9-FE13-7F49-B1D9-5EF79CC2FA8F}" dt="2020-11-02T21:48:02.271" v="3551" actId="1076"/>
          <ac:picMkLst>
            <pc:docMk/>
            <pc:sldMk cId="3072773062" sldId="276"/>
            <ac:picMk id="52" creationId="{9568BDAC-AE88-0348-9F82-AD89A47101CC}"/>
          </ac:picMkLst>
        </pc:picChg>
        <pc:picChg chg="del">
          <ac:chgData name="Paula Susitaival" userId="032d308d-df99-4396-a454-a1aeaa1cc66c" providerId="ADAL" clId="{0204B5C9-FE13-7F49-B1D9-5EF79CC2FA8F}" dt="2020-11-02T20:58:40.349" v="1788" actId="478"/>
          <ac:picMkLst>
            <pc:docMk/>
            <pc:sldMk cId="3072773062" sldId="276"/>
            <ac:picMk id="54" creationId="{E9A2E4E2-D8A5-1244-AB12-55AE7348C604}"/>
          </ac:picMkLst>
        </pc:picChg>
        <pc:picChg chg="del">
          <ac:chgData name="Paula Susitaival" userId="032d308d-df99-4396-a454-a1aeaa1cc66c" providerId="ADAL" clId="{0204B5C9-FE13-7F49-B1D9-5EF79CC2FA8F}" dt="2020-11-02T20:59:29.177" v="1805" actId="478"/>
          <ac:picMkLst>
            <pc:docMk/>
            <pc:sldMk cId="3072773062" sldId="276"/>
            <ac:picMk id="56" creationId="{30D46870-F58F-FE4F-BBCD-A1464A2AA695}"/>
          </ac:picMkLst>
        </pc:picChg>
        <pc:picChg chg="del">
          <ac:chgData name="Paula Susitaival" userId="032d308d-df99-4396-a454-a1aeaa1cc66c" providerId="ADAL" clId="{0204B5C9-FE13-7F49-B1D9-5EF79CC2FA8F}" dt="2020-11-02T20:58:38.121" v="1786" actId="478"/>
          <ac:picMkLst>
            <pc:docMk/>
            <pc:sldMk cId="3072773062" sldId="276"/>
            <ac:picMk id="58" creationId="{897DDDC8-0DEA-3C43-9BBE-F21358B93920}"/>
          </ac:picMkLst>
        </pc:picChg>
        <pc:picChg chg="del mod">
          <ac:chgData name="Paula Susitaival" userId="032d308d-df99-4396-a454-a1aeaa1cc66c" providerId="ADAL" clId="{0204B5C9-FE13-7F49-B1D9-5EF79CC2FA8F}" dt="2020-11-02T21:03:15.699" v="2278" actId="478"/>
          <ac:picMkLst>
            <pc:docMk/>
            <pc:sldMk cId="3072773062" sldId="276"/>
            <ac:picMk id="60" creationId="{538107C6-4D43-974E-9141-B140253B8A47}"/>
          </ac:picMkLst>
        </pc:picChg>
        <pc:picChg chg="del">
          <ac:chgData name="Paula Susitaival" userId="032d308d-df99-4396-a454-a1aeaa1cc66c" providerId="ADAL" clId="{0204B5C9-FE13-7F49-B1D9-5EF79CC2FA8F}" dt="2020-11-02T20:59:14.164" v="1799" actId="478"/>
          <ac:picMkLst>
            <pc:docMk/>
            <pc:sldMk cId="3072773062" sldId="276"/>
            <ac:picMk id="62" creationId="{8E330C1E-BA84-EB4F-9DBA-36399E65DF8A}"/>
          </ac:picMkLst>
        </pc:picChg>
        <pc:picChg chg="del">
          <ac:chgData name="Paula Susitaival" userId="032d308d-df99-4396-a454-a1aeaa1cc66c" providerId="ADAL" clId="{0204B5C9-FE13-7F49-B1D9-5EF79CC2FA8F}" dt="2020-11-02T21:03:18.109" v="2280" actId="478"/>
          <ac:picMkLst>
            <pc:docMk/>
            <pc:sldMk cId="3072773062" sldId="276"/>
            <ac:picMk id="64" creationId="{E0AA502B-DD22-CF4F-A32F-076D3654FB19}"/>
          </ac:picMkLst>
        </pc:picChg>
        <pc:picChg chg="mod">
          <ac:chgData name="Paula Susitaival" userId="032d308d-df99-4396-a454-a1aeaa1cc66c" providerId="ADAL" clId="{0204B5C9-FE13-7F49-B1D9-5EF79CC2FA8F}" dt="2020-11-02T21:46:46.928" v="3469" actId="1076"/>
          <ac:picMkLst>
            <pc:docMk/>
            <pc:sldMk cId="3072773062" sldId="276"/>
            <ac:picMk id="66" creationId="{86C74526-6DF9-454D-A3BE-D3F6855288EE}"/>
          </ac:picMkLst>
        </pc:picChg>
        <pc:picChg chg="del">
          <ac:chgData name="Paula Susitaival" userId="032d308d-df99-4396-a454-a1aeaa1cc66c" providerId="ADAL" clId="{0204B5C9-FE13-7F49-B1D9-5EF79CC2FA8F}" dt="2020-11-02T20:58:41.554" v="1789" actId="478"/>
          <ac:picMkLst>
            <pc:docMk/>
            <pc:sldMk cId="3072773062" sldId="276"/>
            <ac:picMk id="68" creationId="{D5278501-6972-2E4D-957E-CC01C9D23767}"/>
          </ac:picMkLst>
        </pc:picChg>
        <pc:picChg chg="del">
          <ac:chgData name="Paula Susitaival" userId="032d308d-df99-4396-a454-a1aeaa1cc66c" providerId="ADAL" clId="{0204B5C9-FE13-7F49-B1D9-5EF79CC2FA8F}" dt="2020-11-02T20:59:09.316" v="1796" actId="478"/>
          <ac:picMkLst>
            <pc:docMk/>
            <pc:sldMk cId="3072773062" sldId="276"/>
            <ac:picMk id="70" creationId="{0837E2B0-1E96-2F4C-A135-84202552EB54}"/>
          </ac:picMkLst>
        </pc:picChg>
      </pc:sldChg>
      <pc:sldChg chg="addSp delSp modSp add mod ord">
        <pc:chgData name="Paula Susitaival" userId="032d308d-df99-4396-a454-a1aeaa1cc66c" providerId="ADAL" clId="{0204B5C9-FE13-7F49-B1D9-5EF79CC2FA8F}" dt="2020-11-02T22:02:14.605" v="4837" actId="962"/>
        <pc:sldMkLst>
          <pc:docMk/>
          <pc:sldMk cId="879741238" sldId="277"/>
        </pc:sldMkLst>
        <pc:spChg chg="mod">
          <ac:chgData name="Paula Susitaival" userId="032d308d-df99-4396-a454-a1aeaa1cc66c" providerId="ADAL" clId="{0204B5C9-FE13-7F49-B1D9-5EF79CC2FA8F}" dt="2020-11-02T21:10:55.278" v="2836" actId="20577"/>
          <ac:spMkLst>
            <pc:docMk/>
            <pc:sldMk cId="879741238" sldId="277"/>
            <ac:spMk id="2" creationId="{DC9E6A3B-5B0E-FF4A-934B-5A4CEDF796ED}"/>
          </ac:spMkLst>
        </pc:spChg>
        <pc:picChg chg="del">
          <ac:chgData name="Paula Susitaival" userId="032d308d-df99-4396-a454-a1aeaa1cc66c" providerId="ADAL" clId="{0204B5C9-FE13-7F49-B1D9-5EF79CC2FA8F}" dt="2020-11-02T22:01:55.211" v="4731" actId="478"/>
          <ac:picMkLst>
            <pc:docMk/>
            <pc:sldMk cId="879741238" sldId="277"/>
            <ac:picMk id="8" creationId="{18A1C0F8-D0F0-9C45-8C38-9C37681F0632}"/>
          </ac:picMkLst>
        </pc:picChg>
        <pc:picChg chg="del">
          <ac:chgData name="Paula Susitaival" userId="032d308d-df99-4396-a454-a1aeaa1cc66c" providerId="ADAL" clId="{0204B5C9-FE13-7F49-B1D9-5EF79CC2FA8F}" dt="2020-11-02T21:03:47.520" v="2286" actId="478"/>
          <ac:picMkLst>
            <pc:docMk/>
            <pc:sldMk cId="879741238" sldId="277"/>
            <ac:picMk id="10" creationId="{BB831070-C63C-994E-ADEB-A505E25A2077}"/>
          </ac:picMkLst>
        </pc:picChg>
        <pc:picChg chg="del">
          <ac:chgData name="Paula Susitaival" userId="032d308d-df99-4396-a454-a1aeaa1cc66c" providerId="ADAL" clId="{0204B5C9-FE13-7F49-B1D9-5EF79CC2FA8F}" dt="2020-11-02T21:03:49.374" v="2287" actId="478"/>
          <ac:picMkLst>
            <pc:docMk/>
            <pc:sldMk cId="879741238" sldId="277"/>
            <ac:picMk id="12" creationId="{E247AE1A-1D6F-544D-B628-61AC45B05980}"/>
          </ac:picMkLst>
        </pc:picChg>
        <pc:picChg chg="mod">
          <ac:chgData name="Paula Susitaival" userId="032d308d-df99-4396-a454-a1aeaa1cc66c" providerId="ADAL" clId="{0204B5C9-FE13-7F49-B1D9-5EF79CC2FA8F}" dt="2020-11-02T21:05:40.463" v="2409" actId="962"/>
          <ac:picMkLst>
            <pc:docMk/>
            <pc:sldMk cId="879741238" sldId="277"/>
            <ac:picMk id="14" creationId="{CDE2A615-9232-204E-997B-C4E860378D6C}"/>
          </ac:picMkLst>
        </pc:picChg>
        <pc:picChg chg="mod">
          <ac:chgData name="Paula Susitaival" userId="032d308d-df99-4396-a454-a1aeaa1cc66c" providerId="ADAL" clId="{0204B5C9-FE13-7F49-B1D9-5EF79CC2FA8F}" dt="2020-11-02T21:05:34.850" v="2367" actId="962"/>
          <ac:picMkLst>
            <pc:docMk/>
            <pc:sldMk cId="879741238" sldId="277"/>
            <ac:picMk id="16" creationId="{73F8D1CF-B440-D04E-8398-A3A7A6021389}"/>
          </ac:picMkLst>
        </pc:picChg>
        <pc:picChg chg="del">
          <ac:chgData name="Paula Susitaival" userId="032d308d-df99-4396-a454-a1aeaa1cc66c" providerId="ADAL" clId="{0204B5C9-FE13-7F49-B1D9-5EF79CC2FA8F}" dt="2020-11-02T21:03:43.973" v="2285" actId="478"/>
          <ac:picMkLst>
            <pc:docMk/>
            <pc:sldMk cId="879741238" sldId="277"/>
            <ac:picMk id="18" creationId="{8B4B08EE-B8A1-044C-8932-F90928E4402F}"/>
          </ac:picMkLst>
        </pc:picChg>
        <pc:picChg chg="del mod">
          <ac:chgData name="Paula Susitaival" userId="032d308d-df99-4396-a454-a1aeaa1cc66c" providerId="ADAL" clId="{0204B5C9-FE13-7F49-B1D9-5EF79CC2FA8F}" dt="2020-11-02T21:03:39.335" v="2284" actId="478"/>
          <ac:picMkLst>
            <pc:docMk/>
            <pc:sldMk cId="879741238" sldId="277"/>
            <ac:picMk id="20" creationId="{71C5098D-FADC-6346-A825-B756A60D817A}"/>
          </ac:picMkLst>
        </pc:picChg>
        <pc:picChg chg="del mod">
          <ac:chgData name="Paula Susitaival" userId="032d308d-df99-4396-a454-a1aeaa1cc66c" providerId="ADAL" clId="{0204B5C9-FE13-7F49-B1D9-5EF79CC2FA8F}" dt="2020-11-02T22:01:58.114" v="4733" actId="478"/>
          <ac:picMkLst>
            <pc:docMk/>
            <pc:sldMk cId="879741238" sldId="277"/>
            <ac:picMk id="22" creationId="{150ACBEE-4CB8-1A47-A4F8-4B7986D02956}"/>
          </ac:picMkLst>
        </pc:picChg>
        <pc:picChg chg="add del mod">
          <ac:chgData name="Paula Susitaival" userId="032d308d-df99-4396-a454-a1aeaa1cc66c" providerId="ADAL" clId="{0204B5C9-FE13-7F49-B1D9-5EF79CC2FA8F}" dt="2020-11-02T22:02:07.063" v="4793" actId="962"/>
          <ac:picMkLst>
            <pc:docMk/>
            <pc:sldMk cId="879741238" sldId="277"/>
            <ac:picMk id="24" creationId="{B359FD48-B6D6-B547-BBEA-C34505340749}"/>
          </ac:picMkLst>
        </pc:picChg>
        <pc:picChg chg="del">
          <ac:chgData name="Paula Susitaival" userId="032d308d-df99-4396-a454-a1aeaa1cc66c" providerId="ADAL" clId="{0204B5C9-FE13-7F49-B1D9-5EF79CC2FA8F}" dt="2020-11-02T21:06:16.260" v="2598" actId="478"/>
          <ac:picMkLst>
            <pc:docMk/>
            <pc:sldMk cId="879741238" sldId="277"/>
            <ac:picMk id="26" creationId="{A5873E5E-C33F-5F4F-B9AF-21AD2D664272}"/>
          </ac:picMkLst>
        </pc:picChg>
        <pc:picChg chg="del">
          <ac:chgData name="Paula Susitaival" userId="032d308d-df99-4396-a454-a1aeaa1cc66c" providerId="ADAL" clId="{0204B5C9-FE13-7F49-B1D9-5EF79CC2FA8F}" dt="2020-11-02T21:04:08.005" v="2295" actId="478"/>
          <ac:picMkLst>
            <pc:docMk/>
            <pc:sldMk cId="879741238" sldId="277"/>
            <ac:picMk id="28" creationId="{6C126EA2-D2E3-B849-8007-2D89A7425C7A}"/>
          </ac:picMkLst>
        </pc:picChg>
        <pc:picChg chg="del">
          <ac:chgData name="Paula Susitaival" userId="032d308d-df99-4396-a454-a1aeaa1cc66c" providerId="ADAL" clId="{0204B5C9-FE13-7F49-B1D9-5EF79CC2FA8F}" dt="2020-11-02T21:04:21.207" v="2301" actId="478"/>
          <ac:picMkLst>
            <pc:docMk/>
            <pc:sldMk cId="879741238" sldId="277"/>
            <ac:picMk id="30" creationId="{4E984F07-8B8F-B643-B5D2-6BD953DF9C33}"/>
          </ac:picMkLst>
        </pc:picChg>
        <pc:picChg chg="add del">
          <ac:chgData name="Paula Susitaival" userId="032d308d-df99-4396-a454-a1aeaa1cc66c" providerId="ADAL" clId="{0204B5C9-FE13-7F49-B1D9-5EF79CC2FA8F}" dt="2020-11-02T22:01:56.474" v="4732" actId="478"/>
          <ac:picMkLst>
            <pc:docMk/>
            <pc:sldMk cId="879741238" sldId="277"/>
            <ac:picMk id="32" creationId="{DEE613A2-C85D-0642-B698-2B386735A7A7}"/>
          </ac:picMkLst>
        </pc:picChg>
        <pc:picChg chg="mod">
          <ac:chgData name="Paula Susitaival" userId="032d308d-df99-4396-a454-a1aeaa1cc66c" providerId="ADAL" clId="{0204B5C9-FE13-7F49-B1D9-5EF79CC2FA8F}" dt="2020-11-02T22:01:35.758" v="4724" actId="1076"/>
          <ac:picMkLst>
            <pc:docMk/>
            <pc:sldMk cId="879741238" sldId="277"/>
            <ac:picMk id="34" creationId="{E1F4C68E-F939-4E46-BFAC-0F6A9D986BFC}"/>
          </ac:picMkLst>
        </pc:picChg>
        <pc:picChg chg="del">
          <ac:chgData name="Paula Susitaival" userId="032d308d-df99-4396-a454-a1aeaa1cc66c" providerId="ADAL" clId="{0204B5C9-FE13-7F49-B1D9-5EF79CC2FA8F}" dt="2020-11-02T21:04:33.280" v="2308" actId="478"/>
          <ac:picMkLst>
            <pc:docMk/>
            <pc:sldMk cId="879741238" sldId="277"/>
            <ac:picMk id="38" creationId="{923D44DD-3A57-6E49-971F-0D2B7ABF3D81}"/>
          </ac:picMkLst>
        </pc:picChg>
        <pc:picChg chg="del">
          <ac:chgData name="Paula Susitaival" userId="032d308d-df99-4396-a454-a1aeaa1cc66c" providerId="ADAL" clId="{0204B5C9-FE13-7F49-B1D9-5EF79CC2FA8F}" dt="2020-11-02T21:04:06.867" v="2294" actId="478"/>
          <ac:picMkLst>
            <pc:docMk/>
            <pc:sldMk cId="879741238" sldId="277"/>
            <ac:picMk id="42" creationId="{09CBEDBF-1C70-D845-B301-972673F2E698}"/>
          </ac:picMkLst>
        </pc:picChg>
        <pc:picChg chg="del">
          <ac:chgData name="Paula Susitaival" userId="032d308d-df99-4396-a454-a1aeaa1cc66c" providerId="ADAL" clId="{0204B5C9-FE13-7F49-B1D9-5EF79CC2FA8F}" dt="2020-11-02T21:04:28.995" v="2307" actId="478"/>
          <ac:picMkLst>
            <pc:docMk/>
            <pc:sldMk cId="879741238" sldId="277"/>
            <ac:picMk id="44" creationId="{5CEEC182-2E9C-F544-87F2-F84625D746CD}"/>
          </ac:picMkLst>
        </pc:picChg>
        <pc:picChg chg="del">
          <ac:chgData name="Paula Susitaival" userId="032d308d-df99-4396-a454-a1aeaa1cc66c" providerId="ADAL" clId="{0204B5C9-FE13-7F49-B1D9-5EF79CC2FA8F}" dt="2020-11-02T21:04:22.449" v="2302" actId="478"/>
          <ac:picMkLst>
            <pc:docMk/>
            <pc:sldMk cId="879741238" sldId="277"/>
            <ac:picMk id="46" creationId="{D9473E89-91B4-3C48-8663-D264EF8C5DAE}"/>
          </ac:picMkLst>
        </pc:picChg>
        <pc:picChg chg="del">
          <ac:chgData name="Paula Susitaival" userId="032d308d-df99-4396-a454-a1aeaa1cc66c" providerId="ADAL" clId="{0204B5C9-FE13-7F49-B1D9-5EF79CC2FA8F}" dt="2020-11-02T21:04:09.129" v="2296" actId="478"/>
          <ac:picMkLst>
            <pc:docMk/>
            <pc:sldMk cId="879741238" sldId="277"/>
            <ac:picMk id="48" creationId="{F48E3AFC-5F88-C84F-8AAF-613B348EF849}"/>
          </ac:picMkLst>
        </pc:picChg>
        <pc:picChg chg="del">
          <ac:chgData name="Paula Susitaival" userId="032d308d-df99-4396-a454-a1aeaa1cc66c" providerId="ADAL" clId="{0204B5C9-FE13-7F49-B1D9-5EF79CC2FA8F}" dt="2020-11-02T21:03:43.973" v="2285" actId="478"/>
          <ac:picMkLst>
            <pc:docMk/>
            <pc:sldMk cId="879741238" sldId="277"/>
            <ac:picMk id="50" creationId="{001FAD82-9E7C-9F48-86C0-8E0DBA99D250}"/>
          </ac:picMkLst>
        </pc:picChg>
        <pc:picChg chg="add del mod">
          <ac:chgData name="Paula Susitaival" userId="032d308d-df99-4396-a454-a1aeaa1cc66c" providerId="ADAL" clId="{0204B5C9-FE13-7F49-B1D9-5EF79CC2FA8F}" dt="2020-11-02T21:05:07.892" v="2320" actId="478"/>
          <ac:picMkLst>
            <pc:docMk/>
            <pc:sldMk cId="879741238" sldId="277"/>
            <ac:picMk id="52" creationId="{9568BDAC-AE88-0348-9F82-AD89A47101CC}"/>
          </ac:picMkLst>
        </pc:picChg>
        <pc:picChg chg="del">
          <ac:chgData name="Paula Susitaival" userId="032d308d-df99-4396-a454-a1aeaa1cc66c" providerId="ADAL" clId="{0204B5C9-FE13-7F49-B1D9-5EF79CC2FA8F}" dt="2020-11-02T21:03:43.973" v="2285" actId="478"/>
          <ac:picMkLst>
            <pc:docMk/>
            <pc:sldMk cId="879741238" sldId="277"/>
            <ac:picMk id="54" creationId="{E9A2E4E2-D8A5-1244-AB12-55AE7348C604}"/>
          </ac:picMkLst>
        </pc:picChg>
        <pc:picChg chg="del">
          <ac:chgData name="Paula Susitaival" userId="032d308d-df99-4396-a454-a1aeaa1cc66c" providerId="ADAL" clId="{0204B5C9-FE13-7F49-B1D9-5EF79CC2FA8F}" dt="2020-11-02T21:04:34.509" v="2309" actId="478"/>
          <ac:picMkLst>
            <pc:docMk/>
            <pc:sldMk cId="879741238" sldId="277"/>
            <ac:picMk id="56" creationId="{30D46870-F58F-FE4F-BBCD-A1464A2AA695}"/>
          </ac:picMkLst>
        </pc:picChg>
        <pc:picChg chg="del">
          <ac:chgData name="Paula Susitaival" userId="032d308d-df99-4396-a454-a1aeaa1cc66c" providerId="ADAL" clId="{0204B5C9-FE13-7F49-B1D9-5EF79CC2FA8F}" dt="2020-11-02T21:03:43.973" v="2285" actId="478"/>
          <ac:picMkLst>
            <pc:docMk/>
            <pc:sldMk cId="879741238" sldId="277"/>
            <ac:picMk id="58" creationId="{897DDDC8-0DEA-3C43-9BBE-F21358B93920}"/>
          </ac:picMkLst>
        </pc:picChg>
        <pc:picChg chg="mod">
          <ac:chgData name="Paula Susitaival" userId="032d308d-df99-4396-a454-a1aeaa1cc66c" providerId="ADAL" clId="{0204B5C9-FE13-7F49-B1D9-5EF79CC2FA8F}" dt="2020-11-02T21:05:50.924" v="2489" actId="962"/>
          <ac:picMkLst>
            <pc:docMk/>
            <pc:sldMk cId="879741238" sldId="277"/>
            <ac:picMk id="60" creationId="{538107C6-4D43-974E-9141-B140253B8A47}"/>
          </ac:picMkLst>
        </pc:picChg>
        <pc:picChg chg="del">
          <ac:chgData name="Paula Susitaival" userId="032d308d-df99-4396-a454-a1aeaa1cc66c" providerId="ADAL" clId="{0204B5C9-FE13-7F49-B1D9-5EF79CC2FA8F}" dt="2020-11-02T21:04:23.668" v="2303" actId="478"/>
          <ac:picMkLst>
            <pc:docMk/>
            <pc:sldMk cId="879741238" sldId="277"/>
            <ac:picMk id="62" creationId="{8E330C1E-BA84-EB4F-9DBA-36399E65DF8A}"/>
          </ac:picMkLst>
        </pc:picChg>
        <pc:picChg chg="mod">
          <ac:chgData name="Paula Susitaival" userId="032d308d-df99-4396-a454-a1aeaa1cc66c" providerId="ADAL" clId="{0204B5C9-FE13-7F49-B1D9-5EF79CC2FA8F}" dt="2020-11-02T22:02:14.605" v="4837" actId="962"/>
          <ac:picMkLst>
            <pc:docMk/>
            <pc:sldMk cId="879741238" sldId="277"/>
            <ac:picMk id="64" creationId="{E0AA502B-DD22-CF4F-A32F-076D3654FB19}"/>
          </ac:picMkLst>
        </pc:picChg>
        <pc:picChg chg="del">
          <ac:chgData name="Paula Susitaival" userId="032d308d-df99-4396-a454-a1aeaa1cc66c" providerId="ADAL" clId="{0204B5C9-FE13-7F49-B1D9-5EF79CC2FA8F}" dt="2020-11-02T21:04:25.977" v="2305" actId="478"/>
          <ac:picMkLst>
            <pc:docMk/>
            <pc:sldMk cId="879741238" sldId="277"/>
            <ac:picMk id="66" creationId="{86C74526-6DF9-454D-A3BE-D3F6855288EE}"/>
          </ac:picMkLst>
        </pc:picChg>
        <pc:picChg chg="del">
          <ac:chgData name="Paula Susitaival" userId="032d308d-df99-4396-a454-a1aeaa1cc66c" providerId="ADAL" clId="{0204B5C9-FE13-7F49-B1D9-5EF79CC2FA8F}" dt="2020-11-02T21:03:43.973" v="2285" actId="478"/>
          <ac:picMkLst>
            <pc:docMk/>
            <pc:sldMk cId="879741238" sldId="277"/>
            <ac:picMk id="68" creationId="{D5278501-6972-2E4D-957E-CC01C9D23767}"/>
          </ac:picMkLst>
        </pc:picChg>
        <pc:picChg chg="del">
          <ac:chgData name="Paula Susitaival" userId="032d308d-df99-4396-a454-a1aeaa1cc66c" providerId="ADAL" clId="{0204B5C9-FE13-7F49-B1D9-5EF79CC2FA8F}" dt="2020-11-02T21:04:24.726" v="2304" actId="478"/>
          <ac:picMkLst>
            <pc:docMk/>
            <pc:sldMk cId="879741238" sldId="277"/>
            <ac:picMk id="70" creationId="{0837E2B0-1E96-2F4C-A135-84202552EB54}"/>
          </ac:picMkLst>
        </pc:picChg>
      </pc:sldChg>
      <pc:sldChg chg="delSp modSp add mod">
        <pc:chgData name="Paula Susitaival" userId="032d308d-df99-4396-a454-a1aeaa1cc66c" providerId="ADAL" clId="{0204B5C9-FE13-7F49-B1D9-5EF79CC2FA8F}" dt="2020-11-02T21:11:01.304" v="2840" actId="20577"/>
        <pc:sldMkLst>
          <pc:docMk/>
          <pc:sldMk cId="582568355" sldId="278"/>
        </pc:sldMkLst>
        <pc:spChg chg="mod">
          <ac:chgData name="Paula Susitaival" userId="032d308d-df99-4396-a454-a1aeaa1cc66c" providerId="ADAL" clId="{0204B5C9-FE13-7F49-B1D9-5EF79CC2FA8F}" dt="2020-11-02T21:11:01.304" v="2840" actId="20577"/>
          <ac:spMkLst>
            <pc:docMk/>
            <pc:sldMk cId="582568355" sldId="278"/>
            <ac:spMk id="2" creationId="{DC9E6A3B-5B0E-FF4A-934B-5A4CEDF796ED}"/>
          </ac:spMkLst>
        </pc:spChg>
        <pc:picChg chg="mod">
          <ac:chgData name="Paula Susitaival" userId="032d308d-df99-4396-a454-a1aeaa1cc66c" providerId="ADAL" clId="{0204B5C9-FE13-7F49-B1D9-5EF79CC2FA8F}" dt="2020-11-02T21:07:45.751" v="2795" actId="962"/>
          <ac:picMkLst>
            <pc:docMk/>
            <pc:sldMk cId="582568355" sldId="278"/>
            <ac:picMk id="8" creationId="{18A1C0F8-D0F0-9C45-8C38-9C37681F0632}"/>
          </ac:picMkLst>
        </pc:picChg>
        <pc:picChg chg="del">
          <ac:chgData name="Paula Susitaival" userId="032d308d-df99-4396-a454-a1aeaa1cc66c" providerId="ADAL" clId="{0204B5C9-FE13-7F49-B1D9-5EF79CC2FA8F}" dt="2020-11-02T21:06:29.721" v="2603" actId="478"/>
          <ac:picMkLst>
            <pc:docMk/>
            <pc:sldMk cId="582568355" sldId="278"/>
            <ac:picMk id="14" creationId="{CDE2A615-9232-204E-997B-C4E860378D6C}"/>
          </ac:picMkLst>
        </pc:picChg>
        <pc:picChg chg="del">
          <ac:chgData name="Paula Susitaival" userId="032d308d-df99-4396-a454-a1aeaa1cc66c" providerId="ADAL" clId="{0204B5C9-FE13-7F49-B1D9-5EF79CC2FA8F}" dt="2020-11-02T21:06:28.619" v="2602" actId="478"/>
          <ac:picMkLst>
            <pc:docMk/>
            <pc:sldMk cId="582568355" sldId="278"/>
            <ac:picMk id="16" creationId="{73F8D1CF-B440-D04E-8398-A3A7A6021389}"/>
          </ac:picMkLst>
        </pc:picChg>
        <pc:picChg chg="mod">
          <ac:chgData name="Paula Susitaival" userId="032d308d-df99-4396-a454-a1aeaa1cc66c" providerId="ADAL" clId="{0204B5C9-FE13-7F49-B1D9-5EF79CC2FA8F}" dt="2020-11-02T21:07:41.890" v="2757" actId="962"/>
          <ac:picMkLst>
            <pc:docMk/>
            <pc:sldMk cId="582568355" sldId="278"/>
            <ac:picMk id="22" creationId="{150ACBEE-4CB8-1A47-A4F8-4B7986D02956}"/>
          </ac:picMkLst>
        </pc:picChg>
        <pc:picChg chg="del mod">
          <ac:chgData name="Paula Susitaival" userId="032d308d-df99-4396-a454-a1aeaa1cc66c" providerId="ADAL" clId="{0204B5C9-FE13-7F49-B1D9-5EF79CC2FA8F}" dt="2020-11-02T21:07:00.321" v="2617" actId="478"/>
          <ac:picMkLst>
            <pc:docMk/>
            <pc:sldMk cId="582568355" sldId="278"/>
            <ac:picMk id="24" creationId="{B359FD48-B6D6-B547-BBEA-C34505340749}"/>
          </ac:picMkLst>
        </pc:picChg>
        <pc:picChg chg="mod">
          <ac:chgData name="Paula Susitaival" userId="032d308d-df99-4396-a454-a1aeaa1cc66c" providerId="ADAL" clId="{0204B5C9-FE13-7F49-B1D9-5EF79CC2FA8F}" dt="2020-11-02T21:07:36.454" v="2697" actId="962"/>
          <ac:picMkLst>
            <pc:docMk/>
            <pc:sldMk cId="582568355" sldId="278"/>
            <ac:picMk id="32" creationId="{DEE613A2-C85D-0642-B698-2B386735A7A7}"/>
          </ac:picMkLst>
        </pc:picChg>
        <pc:picChg chg="del">
          <ac:chgData name="Paula Susitaival" userId="032d308d-df99-4396-a454-a1aeaa1cc66c" providerId="ADAL" clId="{0204B5C9-FE13-7F49-B1D9-5EF79CC2FA8F}" dt="2020-11-02T21:06:32.409" v="2606" actId="478"/>
          <ac:picMkLst>
            <pc:docMk/>
            <pc:sldMk cId="582568355" sldId="278"/>
            <ac:picMk id="34" creationId="{E1F4C68E-F939-4E46-BFAC-0F6A9D986BFC}"/>
          </ac:picMkLst>
        </pc:picChg>
        <pc:picChg chg="del">
          <ac:chgData name="Paula Susitaival" userId="032d308d-df99-4396-a454-a1aeaa1cc66c" providerId="ADAL" clId="{0204B5C9-FE13-7F49-B1D9-5EF79CC2FA8F}" dt="2020-11-02T21:06:30.336" v="2604" actId="478"/>
          <ac:picMkLst>
            <pc:docMk/>
            <pc:sldMk cId="582568355" sldId="278"/>
            <ac:picMk id="60" creationId="{538107C6-4D43-974E-9141-B140253B8A47}"/>
          </ac:picMkLst>
        </pc:picChg>
        <pc:picChg chg="del">
          <ac:chgData name="Paula Susitaival" userId="032d308d-df99-4396-a454-a1aeaa1cc66c" providerId="ADAL" clId="{0204B5C9-FE13-7F49-B1D9-5EF79CC2FA8F}" dt="2020-11-02T21:06:31.345" v="2605" actId="478"/>
          <ac:picMkLst>
            <pc:docMk/>
            <pc:sldMk cId="582568355" sldId="278"/>
            <ac:picMk id="64" creationId="{E0AA502B-DD22-CF4F-A32F-076D3654FB19}"/>
          </ac:picMkLst>
        </pc:picChg>
      </pc:sldChg>
      <pc:sldChg chg="add del">
        <pc:chgData name="Paula Susitaival" userId="032d308d-df99-4396-a454-a1aeaa1cc66c" providerId="ADAL" clId="{0204B5C9-FE13-7F49-B1D9-5EF79CC2FA8F}" dt="2020-11-02T21:06:21.758" v="2600"/>
        <pc:sldMkLst>
          <pc:docMk/>
          <pc:sldMk cId="3201399928" sldId="278"/>
        </pc:sldMkLst>
      </pc:sldChg>
      <pc:sldChg chg="addSp delSp modSp add mod ord">
        <pc:chgData name="Paula Susitaival" userId="032d308d-df99-4396-a454-a1aeaa1cc66c" providerId="ADAL" clId="{0204B5C9-FE13-7F49-B1D9-5EF79CC2FA8F}" dt="2020-11-02T21:22:30.196" v="3451" actId="478"/>
        <pc:sldMkLst>
          <pc:docMk/>
          <pc:sldMk cId="4145602034" sldId="279"/>
        </pc:sldMkLst>
        <pc:spChg chg="mod">
          <ac:chgData name="Paula Susitaival" userId="032d308d-df99-4396-a454-a1aeaa1cc66c" providerId="ADAL" clId="{0204B5C9-FE13-7F49-B1D9-5EF79CC2FA8F}" dt="2020-11-02T21:13:32.615" v="2932" actId="20577"/>
          <ac:spMkLst>
            <pc:docMk/>
            <pc:sldMk cId="4145602034" sldId="279"/>
            <ac:spMk id="2" creationId="{DC9E6A3B-5B0E-FF4A-934B-5A4CEDF796ED}"/>
          </ac:spMkLst>
        </pc:spChg>
        <pc:spChg chg="add mod">
          <ac:chgData name="Paula Susitaival" userId="032d308d-df99-4396-a454-a1aeaa1cc66c" providerId="ADAL" clId="{0204B5C9-FE13-7F49-B1D9-5EF79CC2FA8F}" dt="2020-11-02T21:20:27.484" v="3160" actId="1076"/>
          <ac:spMkLst>
            <pc:docMk/>
            <pc:sldMk cId="4145602034" sldId="279"/>
            <ac:spMk id="3" creationId="{C1FD6425-77FB-3A44-B02B-800E0F65BCBE}"/>
          </ac:spMkLst>
        </pc:spChg>
        <pc:spChg chg="add del mod">
          <ac:chgData name="Paula Susitaival" userId="032d308d-df99-4396-a454-a1aeaa1cc66c" providerId="ADAL" clId="{0204B5C9-FE13-7F49-B1D9-5EF79CC2FA8F}" dt="2020-11-02T21:16:26.196" v="3035" actId="11529"/>
          <ac:spMkLst>
            <pc:docMk/>
            <pc:sldMk cId="4145602034" sldId="279"/>
            <ac:spMk id="4" creationId="{C09C9DF8-F899-D746-8FF3-DEEEA476EB65}"/>
          </ac:spMkLst>
        </pc:spChg>
        <pc:spChg chg="add mod">
          <ac:chgData name="Paula Susitaival" userId="032d308d-df99-4396-a454-a1aeaa1cc66c" providerId="ADAL" clId="{0204B5C9-FE13-7F49-B1D9-5EF79CC2FA8F}" dt="2020-11-02T21:20:01.485" v="3154" actId="14100"/>
          <ac:spMkLst>
            <pc:docMk/>
            <pc:sldMk cId="4145602034" sldId="279"/>
            <ac:spMk id="35" creationId="{E128EFBE-A972-AC48-A26F-137EB4B63481}"/>
          </ac:spMkLst>
        </pc:spChg>
        <pc:spChg chg="add mod">
          <ac:chgData name="Paula Susitaival" userId="032d308d-df99-4396-a454-a1aeaa1cc66c" providerId="ADAL" clId="{0204B5C9-FE13-7F49-B1D9-5EF79CC2FA8F}" dt="2020-11-02T21:19:57.048" v="3153" actId="1038"/>
          <ac:spMkLst>
            <pc:docMk/>
            <pc:sldMk cId="4145602034" sldId="279"/>
            <ac:spMk id="36" creationId="{0F4B64D0-9189-394D-B446-4F73B07E00E6}"/>
          </ac:spMkLst>
        </pc:spChg>
        <pc:spChg chg="add mod">
          <ac:chgData name="Paula Susitaival" userId="032d308d-df99-4396-a454-a1aeaa1cc66c" providerId="ADAL" clId="{0204B5C9-FE13-7F49-B1D9-5EF79CC2FA8F}" dt="2020-11-02T21:20:40.062" v="3192" actId="20577"/>
          <ac:spMkLst>
            <pc:docMk/>
            <pc:sldMk cId="4145602034" sldId="279"/>
            <ac:spMk id="37" creationId="{4D5A8CFA-FF07-1747-B95F-07632EDBC697}"/>
          </ac:spMkLst>
        </pc:spChg>
        <pc:spChg chg="add del mod">
          <ac:chgData name="Paula Susitaival" userId="032d308d-df99-4396-a454-a1aeaa1cc66c" providerId="ADAL" clId="{0204B5C9-FE13-7F49-B1D9-5EF79CC2FA8F}" dt="2020-11-02T21:20:49.047" v="3194"/>
          <ac:spMkLst>
            <pc:docMk/>
            <pc:sldMk cId="4145602034" sldId="279"/>
            <ac:spMk id="39" creationId="{0597F706-9D78-C841-A538-55ABA104D03F}"/>
          </ac:spMkLst>
        </pc:spChg>
        <pc:spChg chg="add del mod">
          <ac:chgData name="Paula Susitaival" userId="032d308d-df99-4396-a454-a1aeaa1cc66c" providerId="ADAL" clId="{0204B5C9-FE13-7F49-B1D9-5EF79CC2FA8F}" dt="2020-11-02T21:20:52.785" v="3196"/>
          <ac:spMkLst>
            <pc:docMk/>
            <pc:sldMk cId="4145602034" sldId="279"/>
            <ac:spMk id="40" creationId="{E9DD0691-A89D-2D4A-978B-6237403A5406}"/>
          </ac:spMkLst>
        </pc:spChg>
        <pc:picChg chg="mod">
          <ac:chgData name="Paula Susitaival" userId="032d308d-df99-4396-a454-a1aeaa1cc66c" providerId="ADAL" clId="{0204B5C9-FE13-7F49-B1D9-5EF79CC2FA8F}" dt="2020-11-02T21:13:50.281" v="2946" actId="1037"/>
          <ac:picMkLst>
            <pc:docMk/>
            <pc:sldMk cId="4145602034" sldId="279"/>
            <ac:picMk id="8" creationId="{18A1C0F8-D0F0-9C45-8C38-9C37681F0632}"/>
          </ac:picMkLst>
        </pc:picChg>
        <pc:picChg chg="mod">
          <ac:chgData name="Paula Susitaival" userId="032d308d-df99-4396-a454-a1aeaa1cc66c" providerId="ADAL" clId="{0204B5C9-FE13-7F49-B1D9-5EF79CC2FA8F}" dt="2020-11-02T21:13:52.465" v="2947" actId="1076"/>
          <ac:picMkLst>
            <pc:docMk/>
            <pc:sldMk cId="4145602034" sldId="279"/>
            <ac:picMk id="10" creationId="{BB831070-C63C-994E-ADEB-A505E25A2077}"/>
          </ac:picMkLst>
        </pc:picChg>
        <pc:picChg chg="mod">
          <ac:chgData name="Paula Susitaival" userId="032d308d-df99-4396-a454-a1aeaa1cc66c" providerId="ADAL" clId="{0204B5C9-FE13-7F49-B1D9-5EF79CC2FA8F}" dt="2020-11-02T21:13:55.540" v="2949" actId="1076"/>
          <ac:picMkLst>
            <pc:docMk/>
            <pc:sldMk cId="4145602034" sldId="279"/>
            <ac:picMk id="12" creationId="{E247AE1A-1D6F-544D-B628-61AC45B05980}"/>
          </ac:picMkLst>
        </pc:picChg>
        <pc:picChg chg="mod">
          <ac:chgData name="Paula Susitaival" userId="032d308d-df99-4396-a454-a1aeaa1cc66c" providerId="ADAL" clId="{0204B5C9-FE13-7F49-B1D9-5EF79CC2FA8F}" dt="2020-11-02T21:13:53.940" v="2948" actId="1076"/>
          <ac:picMkLst>
            <pc:docMk/>
            <pc:sldMk cId="4145602034" sldId="279"/>
            <ac:picMk id="14" creationId="{CDE2A615-9232-204E-997B-C4E860378D6C}"/>
          </ac:picMkLst>
        </pc:picChg>
        <pc:picChg chg="mod">
          <ac:chgData name="Paula Susitaival" userId="032d308d-df99-4396-a454-a1aeaa1cc66c" providerId="ADAL" clId="{0204B5C9-FE13-7F49-B1D9-5EF79CC2FA8F}" dt="2020-11-02T21:13:20.347" v="2911" actId="1076"/>
          <ac:picMkLst>
            <pc:docMk/>
            <pc:sldMk cId="4145602034" sldId="279"/>
            <ac:picMk id="16" creationId="{73F8D1CF-B440-D04E-8398-A3A7A6021389}"/>
          </ac:picMkLst>
        </pc:picChg>
        <pc:picChg chg="mod">
          <ac:chgData name="Paula Susitaival" userId="032d308d-df99-4396-a454-a1aeaa1cc66c" providerId="ADAL" clId="{0204B5C9-FE13-7F49-B1D9-5EF79CC2FA8F}" dt="2020-11-02T21:19:57.048" v="3153" actId="1038"/>
          <ac:picMkLst>
            <pc:docMk/>
            <pc:sldMk cId="4145602034" sldId="279"/>
            <ac:picMk id="18" creationId="{8B4B08EE-B8A1-044C-8932-F90928E4402F}"/>
          </ac:picMkLst>
        </pc:picChg>
        <pc:picChg chg="mod">
          <ac:chgData name="Paula Susitaival" userId="032d308d-df99-4396-a454-a1aeaa1cc66c" providerId="ADAL" clId="{0204B5C9-FE13-7F49-B1D9-5EF79CC2FA8F}" dt="2020-11-02T21:21:56.031" v="3381" actId="962"/>
          <ac:picMkLst>
            <pc:docMk/>
            <pc:sldMk cId="4145602034" sldId="279"/>
            <ac:picMk id="20" creationId="{71C5098D-FADC-6346-A825-B756A60D817A}"/>
          </ac:picMkLst>
        </pc:picChg>
        <pc:picChg chg="del">
          <ac:chgData name="Paula Susitaival" userId="032d308d-df99-4396-a454-a1aeaa1cc66c" providerId="ADAL" clId="{0204B5C9-FE13-7F49-B1D9-5EF79CC2FA8F}" dt="2020-11-02T21:22:15.370" v="3440" actId="478"/>
          <ac:picMkLst>
            <pc:docMk/>
            <pc:sldMk cId="4145602034" sldId="279"/>
            <ac:picMk id="22" creationId="{150ACBEE-4CB8-1A47-A4F8-4B7986D02956}"/>
          </ac:picMkLst>
        </pc:picChg>
        <pc:picChg chg="del">
          <ac:chgData name="Paula Susitaival" userId="032d308d-df99-4396-a454-a1aeaa1cc66c" providerId="ADAL" clId="{0204B5C9-FE13-7F49-B1D9-5EF79CC2FA8F}" dt="2020-11-02T21:22:22.852" v="3446" actId="478"/>
          <ac:picMkLst>
            <pc:docMk/>
            <pc:sldMk cId="4145602034" sldId="279"/>
            <ac:picMk id="24" creationId="{B359FD48-B6D6-B547-BBEA-C34505340749}"/>
          </ac:picMkLst>
        </pc:picChg>
        <pc:picChg chg="del">
          <ac:chgData name="Paula Susitaival" userId="032d308d-df99-4396-a454-a1aeaa1cc66c" providerId="ADAL" clId="{0204B5C9-FE13-7F49-B1D9-5EF79CC2FA8F}" dt="2020-11-02T21:22:30.196" v="3451" actId="478"/>
          <ac:picMkLst>
            <pc:docMk/>
            <pc:sldMk cId="4145602034" sldId="279"/>
            <ac:picMk id="26" creationId="{A5873E5E-C33F-5F4F-B9AF-21AD2D664272}"/>
          </ac:picMkLst>
        </pc:picChg>
        <pc:picChg chg="del">
          <ac:chgData name="Paula Susitaival" userId="032d308d-df99-4396-a454-a1aeaa1cc66c" providerId="ADAL" clId="{0204B5C9-FE13-7F49-B1D9-5EF79CC2FA8F}" dt="2020-11-02T21:22:21.605" v="3445" actId="478"/>
          <ac:picMkLst>
            <pc:docMk/>
            <pc:sldMk cId="4145602034" sldId="279"/>
            <ac:picMk id="28" creationId="{6C126EA2-D2E3-B849-8007-2D89A7425C7A}"/>
          </ac:picMkLst>
        </pc:picChg>
        <pc:picChg chg="del">
          <ac:chgData name="Paula Susitaival" userId="032d308d-df99-4396-a454-a1aeaa1cc66c" providerId="ADAL" clId="{0204B5C9-FE13-7F49-B1D9-5EF79CC2FA8F}" dt="2020-11-02T21:22:25.015" v="3448" actId="478"/>
          <ac:picMkLst>
            <pc:docMk/>
            <pc:sldMk cId="4145602034" sldId="279"/>
            <ac:picMk id="30" creationId="{4E984F07-8B8F-B643-B5D2-6BD953DF9C33}"/>
          </ac:picMkLst>
        </pc:picChg>
        <pc:picChg chg="del mod">
          <ac:chgData name="Paula Susitaival" userId="032d308d-df99-4396-a454-a1aeaa1cc66c" providerId="ADAL" clId="{0204B5C9-FE13-7F49-B1D9-5EF79CC2FA8F}" dt="2020-11-02T21:22:17.744" v="3442" actId="478"/>
          <ac:picMkLst>
            <pc:docMk/>
            <pc:sldMk cId="4145602034" sldId="279"/>
            <ac:picMk id="32" creationId="{DEE613A2-C85D-0642-B698-2B386735A7A7}"/>
          </ac:picMkLst>
        </pc:picChg>
        <pc:picChg chg="del">
          <ac:chgData name="Paula Susitaival" userId="032d308d-df99-4396-a454-a1aeaa1cc66c" providerId="ADAL" clId="{0204B5C9-FE13-7F49-B1D9-5EF79CC2FA8F}" dt="2020-11-02T21:22:20.588" v="3444" actId="478"/>
          <ac:picMkLst>
            <pc:docMk/>
            <pc:sldMk cId="4145602034" sldId="279"/>
            <ac:picMk id="34" creationId="{E1F4C68E-F939-4E46-BFAC-0F6A9D986BFC}"/>
          </ac:picMkLst>
        </pc:picChg>
        <pc:picChg chg="del">
          <ac:chgData name="Paula Susitaival" userId="032d308d-df99-4396-a454-a1aeaa1cc66c" providerId="ADAL" clId="{0204B5C9-FE13-7F49-B1D9-5EF79CC2FA8F}" dt="2020-11-02T21:22:26.937" v="3449" actId="478"/>
          <ac:picMkLst>
            <pc:docMk/>
            <pc:sldMk cId="4145602034" sldId="279"/>
            <ac:picMk id="38" creationId="{923D44DD-3A57-6E49-971F-0D2B7ABF3D81}"/>
          </ac:picMkLst>
        </pc:picChg>
        <pc:picChg chg="del">
          <ac:chgData name="Paula Susitaival" userId="032d308d-df99-4396-a454-a1aeaa1cc66c" providerId="ADAL" clId="{0204B5C9-FE13-7F49-B1D9-5EF79CC2FA8F}" dt="2020-11-02T21:22:18.927" v="3443" actId="478"/>
          <ac:picMkLst>
            <pc:docMk/>
            <pc:sldMk cId="4145602034" sldId="279"/>
            <ac:picMk id="42" creationId="{09CBEDBF-1C70-D845-B301-972673F2E698}"/>
          </ac:picMkLst>
        </pc:picChg>
        <pc:picChg chg="del">
          <ac:chgData name="Paula Susitaival" userId="032d308d-df99-4396-a454-a1aeaa1cc66c" providerId="ADAL" clId="{0204B5C9-FE13-7F49-B1D9-5EF79CC2FA8F}" dt="2020-11-02T21:22:28.215" v="3450" actId="478"/>
          <ac:picMkLst>
            <pc:docMk/>
            <pc:sldMk cId="4145602034" sldId="279"/>
            <ac:picMk id="44" creationId="{5CEEC182-2E9C-F544-87F2-F84625D746CD}"/>
          </ac:picMkLst>
        </pc:picChg>
        <pc:picChg chg="mod">
          <ac:chgData name="Paula Susitaival" userId="032d308d-df99-4396-a454-a1aeaa1cc66c" providerId="ADAL" clId="{0204B5C9-FE13-7F49-B1D9-5EF79CC2FA8F}" dt="2020-11-02T21:22:06.356" v="3439" actId="962"/>
          <ac:picMkLst>
            <pc:docMk/>
            <pc:sldMk cId="4145602034" sldId="279"/>
            <ac:picMk id="46" creationId="{D9473E89-91B4-3C48-8663-D264EF8C5DAE}"/>
          </ac:picMkLst>
        </pc:picChg>
        <pc:picChg chg="mod">
          <ac:chgData name="Paula Susitaival" userId="032d308d-df99-4396-a454-a1aeaa1cc66c" providerId="ADAL" clId="{0204B5C9-FE13-7F49-B1D9-5EF79CC2FA8F}" dt="2020-11-02T21:22:02.807" v="3437" actId="962"/>
          <ac:picMkLst>
            <pc:docMk/>
            <pc:sldMk cId="4145602034" sldId="279"/>
            <ac:picMk id="48" creationId="{F48E3AFC-5F88-C84F-8AAF-613B348EF849}"/>
          </ac:picMkLst>
        </pc:picChg>
        <pc:picChg chg="mod">
          <ac:chgData name="Paula Susitaival" userId="032d308d-df99-4396-a454-a1aeaa1cc66c" providerId="ADAL" clId="{0204B5C9-FE13-7F49-B1D9-5EF79CC2FA8F}" dt="2020-11-02T21:17:09.399" v="3041" actId="1076"/>
          <ac:picMkLst>
            <pc:docMk/>
            <pc:sldMk cId="4145602034" sldId="279"/>
            <ac:picMk id="50" creationId="{001FAD82-9E7C-9F48-86C0-8E0DBA99D250}"/>
          </ac:picMkLst>
        </pc:picChg>
        <pc:picChg chg="mod">
          <ac:chgData name="Paula Susitaival" userId="032d308d-df99-4396-a454-a1aeaa1cc66c" providerId="ADAL" clId="{0204B5C9-FE13-7F49-B1D9-5EF79CC2FA8F}" dt="2020-11-02T21:21:38.309" v="3303" actId="962"/>
          <ac:picMkLst>
            <pc:docMk/>
            <pc:sldMk cId="4145602034" sldId="279"/>
            <ac:picMk id="52" creationId="{9568BDAC-AE88-0348-9F82-AD89A47101CC}"/>
          </ac:picMkLst>
        </pc:picChg>
        <pc:picChg chg="mod">
          <ac:chgData name="Paula Susitaival" userId="032d308d-df99-4396-a454-a1aeaa1cc66c" providerId="ADAL" clId="{0204B5C9-FE13-7F49-B1D9-5EF79CC2FA8F}" dt="2020-11-02T21:17:09.399" v="3041" actId="1076"/>
          <ac:picMkLst>
            <pc:docMk/>
            <pc:sldMk cId="4145602034" sldId="279"/>
            <ac:picMk id="54" creationId="{E9A2E4E2-D8A5-1244-AB12-55AE7348C604}"/>
          </ac:picMkLst>
        </pc:picChg>
        <pc:picChg chg="mod">
          <ac:chgData name="Paula Susitaival" userId="032d308d-df99-4396-a454-a1aeaa1cc66c" providerId="ADAL" clId="{0204B5C9-FE13-7F49-B1D9-5EF79CC2FA8F}" dt="2020-11-02T21:21:30.797" v="3299" actId="962"/>
          <ac:picMkLst>
            <pc:docMk/>
            <pc:sldMk cId="4145602034" sldId="279"/>
            <ac:picMk id="56" creationId="{30D46870-F58F-FE4F-BBCD-A1464A2AA695}"/>
          </ac:picMkLst>
        </pc:picChg>
        <pc:picChg chg="mod">
          <ac:chgData name="Paula Susitaival" userId="032d308d-df99-4396-a454-a1aeaa1cc66c" providerId="ADAL" clId="{0204B5C9-FE13-7F49-B1D9-5EF79CC2FA8F}" dt="2020-11-02T21:17:54.916" v="3090" actId="1076"/>
          <ac:picMkLst>
            <pc:docMk/>
            <pc:sldMk cId="4145602034" sldId="279"/>
            <ac:picMk id="58" creationId="{897DDDC8-0DEA-3C43-9BBE-F21358B93920}"/>
          </ac:picMkLst>
        </pc:picChg>
        <pc:picChg chg="mod">
          <ac:chgData name="Paula Susitaival" userId="032d308d-df99-4396-a454-a1aeaa1cc66c" providerId="ADAL" clId="{0204B5C9-FE13-7F49-B1D9-5EF79CC2FA8F}" dt="2020-11-02T21:21:18.435" v="3297" actId="962"/>
          <ac:picMkLst>
            <pc:docMk/>
            <pc:sldMk cId="4145602034" sldId="279"/>
            <ac:picMk id="60" creationId="{538107C6-4D43-974E-9141-B140253B8A47}"/>
          </ac:picMkLst>
        </pc:picChg>
        <pc:picChg chg="mod">
          <ac:chgData name="Paula Susitaival" userId="032d308d-df99-4396-a454-a1aeaa1cc66c" providerId="ADAL" clId="{0204B5C9-FE13-7F49-B1D9-5EF79CC2FA8F}" dt="2020-11-02T21:21:52.175" v="3379" actId="962"/>
          <ac:picMkLst>
            <pc:docMk/>
            <pc:sldMk cId="4145602034" sldId="279"/>
            <ac:picMk id="62" creationId="{8E330C1E-BA84-EB4F-9DBA-36399E65DF8A}"/>
          </ac:picMkLst>
        </pc:picChg>
        <pc:picChg chg="mod">
          <ac:chgData name="Paula Susitaival" userId="032d308d-df99-4396-a454-a1aeaa1cc66c" providerId="ADAL" clId="{0204B5C9-FE13-7F49-B1D9-5EF79CC2FA8F}" dt="2020-11-02T21:21:57.722" v="3383" actId="962"/>
          <ac:picMkLst>
            <pc:docMk/>
            <pc:sldMk cId="4145602034" sldId="279"/>
            <ac:picMk id="64" creationId="{E0AA502B-DD22-CF4F-A32F-076D3654FB19}"/>
          </ac:picMkLst>
        </pc:picChg>
        <pc:picChg chg="del">
          <ac:chgData name="Paula Susitaival" userId="032d308d-df99-4396-a454-a1aeaa1cc66c" providerId="ADAL" clId="{0204B5C9-FE13-7F49-B1D9-5EF79CC2FA8F}" dt="2020-11-02T21:22:23.942" v="3447" actId="478"/>
          <ac:picMkLst>
            <pc:docMk/>
            <pc:sldMk cId="4145602034" sldId="279"/>
            <ac:picMk id="66" creationId="{86C74526-6DF9-454D-A3BE-D3F6855288EE}"/>
          </ac:picMkLst>
        </pc:picChg>
        <pc:picChg chg="del mod">
          <ac:chgData name="Paula Susitaival" userId="032d308d-df99-4396-a454-a1aeaa1cc66c" providerId="ADAL" clId="{0204B5C9-FE13-7F49-B1D9-5EF79CC2FA8F}" dt="2020-11-02T21:22:16.565" v="3441" actId="478"/>
          <ac:picMkLst>
            <pc:docMk/>
            <pc:sldMk cId="4145602034" sldId="279"/>
            <ac:picMk id="68" creationId="{D5278501-6972-2E4D-957E-CC01C9D23767}"/>
          </ac:picMkLst>
        </pc:picChg>
        <pc:picChg chg="mod">
          <ac:chgData name="Paula Susitaival" userId="032d308d-df99-4396-a454-a1aeaa1cc66c" providerId="ADAL" clId="{0204B5C9-FE13-7F49-B1D9-5EF79CC2FA8F}" dt="2020-11-02T21:21:32.756" v="3301" actId="962"/>
          <ac:picMkLst>
            <pc:docMk/>
            <pc:sldMk cId="4145602034" sldId="279"/>
            <ac:picMk id="70" creationId="{0837E2B0-1E96-2F4C-A135-84202552EB54}"/>
          </ac:picMkLst>
        </pc:picChg>
      </pc:sldChg>
      <pc:sldChg chg="addSp delSp modSp add mod">
        <pc:chgData name="Paula Susitaival" userId="032d308d-df99-4396-a454-a1aeaa1cc66c" providerId="ADAL" clId="{0204B5C9-FE13-7F49-B1D9-5EF79CC2FA8F}" dt="2020-11-02T21:58:05.986" v="4165" actId="20577"/>
        <pc:sldMkLst>
          <pc:docMk/>
          <pc:sldMk cId="308373808" sldId="280"/>
        </pc:sldMkLst>
        <pc:spChg chg="mod">
          <ac:chgData name="Paula Susitaival" userId="032d308d-df99-4396-a454-a1aeaa1cc66c" providerId="ADAL" clId="{0204B5C9-FE13-7F49-B1D9-5EF79CC2FA8F}" dt="2020-11-02T21:58:05.986" v="4165" actId="20577"/>
          <ac:spMkLst>
            <pc:docMk/>
            <pc:sldMk cId="308373808" sldId="280"/>
            <ac:spMk id="2" creationId="{DC9E6A3B-5B0E-FF4A-934B-5A4CEDF796ED}"/>
          </ac:spMkLst>
        </pc:spChg>
        <pc:spChg chg="mod">
          <ac:chgData name="Paula Susitaival" userId="032d308d-df99-4396-a454-a1aeaa1cc66c" providerId="ADAL" clId="{0204B5C9-FE13-7F49-B1D9-5EF79CC2FA8F}" dt="2020-11-02T21:57:32.986" v="4154" actId="1076"/>
          <ac:spMkLst>
            <pc:docMk/>
            <pc:sldMk cId="308373808" sldId="280"/>
            <ac:spMk id="3" creationId="{C1FD6425-77FB-3A44-B02B-800E0F65BCBE}"/>
          </ac:spMkLst>
        </pc:spChg>
        <pc:spChg chg="mod">
          <ac:chgData name="Paula Susitaival" userId="032d308d-df99-4396-a454-a1aeaa1cc66c" providerId="ADAL" clId="{0204B5C9-FE13-7F49-B1D9-5EF79CC2FA8F}" dt="2020-11-02T21:54:41.066" v="3878" actId="1076"/>
          <ac:spMkLst>
            <pc:docMk/>
            <pc:sldMk cId="308373808" sldId="280"/>
            <ac:spMk id="35" creationId="{E128EFBE-A972-AC48-A26F-137EB4B63481}"/>
          </ac:spMkLst>
        </pc:spChg>
        <pc:spChg chg="mod">
          <ac:chgData name="Paula Susitaival" userId="032d308d-df99-4396-a454-a1aeaa1cc66c" providerId="ADAL" clId="{0204B5C9-FE13-7F49-B1D9-5EF79CC2FA8F}" dt="2020-11-02T21:57:44.650" v="4162" actId="1037"/>
          <ac:spMkLst>
            <pc:docMk/>
            <pc:sldMk cId="308373808" sldId="280"/>
            <ac:spMk id="36" creationId="{0F4B64D0-9189-394D-B446-4F73B07E00E6}"/>
          </ac:spMkLst>
        </pc:spChg>
        <pc:spChg chg="mod">
          <ac:chgData name="Paula Susitaival" userId="032d308d-df99-4396-a454-a1aeaa1cc66c" providerId="ADAL" clId="{0204B5C9-FE13-7F49-B1D9-5EF79CC2FA8F}" dt="2020-11-02T21:54:52.008" v="3881" actId="1076"/>
          <ac:spMkLst>
            <pc:docMk/>
            <pc:sldMk cId="308373808" sldId="280"/>
            <ac:spMk id="37" creationId="{4D5A8CFA-FF07-1747-B95F-07632EDBC697}"/>
          </ac:spMkLst>
        </pc:spChg>
        <pc:spChg chg="add mod">
          <ac:chgData name="Paula Susitaival" userId="032d308d-df99-4396-a454-a1aeaa1cc66c" providerId="ADAL" clId="{0204B5C9-FE13-7F49-B1D9-5EF79CC2FA8F}" dt="2020-11-02T21:54:32.528" v="3877" actId="1035"/>
          <ac:spMkLst>
            <pc:docMk/>
            <pc:sldMk cId="308373808" sldId="280"/>
            <ac:spMk id="45" creationId="{171420E9-0787-6747-9B79-F0D8FAE188BD}"/>
          </ac:spMkLst>
        </pc:spChg>
        <pc:picChg chg="del">
          <ac:chgData name="Paula Susitaival" userId="032d308d-df99-4396-a454-a1aeaa1cc66c" providerId="ADAL" clId="{0204B5C9-FE13-7F49-B1D9-5EF79CC2FA8F}" dt="2020-11-02T21:48:44.195" v="3558" actId="478"/>
          <ac:picMkLst>
            <pc:docMk/>
            <pc:sldMk cId="308373808" sldId="280"/>
            <ac:picMk id="8" creationId="{18A1C0F8-D0F0-9C45-8C38-9C37681F0632}"/>
          </ac:picMkLst>
        </pc:picChg>
        <pc:picChg chg="del">
          <ac:chgData name="Paula Susitaival" userId="032d308d-df99-4396-a454-a1aeaa1cc66c" providerId="ADAL" clId="{0204B5C9-FE13-7F49-B1D9-5EF79CC2FA8F}" dt="2020-11-02T21:48:50.031" v="3559" actId="478"/>
          <ac:picMkLst>
            <pc:docMk/>
            <pc:sldMk cId="308373808" sldId="280"/>
            <ac:picMk id="10" creationId="{BB831070-C63C-994E-ADEB-A505E25A2077}"/>
          </ac:picMkLst>
        </pc:picChg>
        <pc:picChg chg="del">
          <ac:chgData name="Paula Susitaival" userId="032d308d-df99-4396-a454-a1aeaa1cc66c" providerId="ADAL" clId="{0204B5C9-FE13-7F49-B1D9-5EF79CC2FA8F}" dt="2020-11-02T21:48:44.195" v="3558" actId="478"/>
          <ac:picMkLst>
            <pc:docMk/>
            <pc:sldMk cId="308373808" sldId="280"/>
            <ac:picMk id="12" creationId="{E247AE1A-1D6F-544D-B628-61AC45B05980}"/>
          </ac:picMkLst>
        </pc:picChg>
        <pc:picChg chg="del">
          <ac:chgData name="Paula Susitaival" userId="032d308d-df99-4396-a454-a1aeaa1cc66c" providerId="ADAL" clId="{0204B5C9-FE13-7F49-B1D9-5EF79CC2FA8F}" dt="2020-11-02T21:48:50.031" v="3559" actId="478"/>
          <ac:picMkLst>
            <pc:docMk/>
            <pc:sldMk cId="308373808" sldId="280"/>
            <ac:picMk id="14" creationId="{CDE2A615-9232-204E-997B-C4E860378D6C}"/>
          </ac:picMkLst>
        </pc:picChg>
        <pc:picChg chg="del">
          <ac:chgData name="Paula Susitaival" userId="032d308d-df99-4396-a454-a1aeaa1cc66c" providerId="ADAL" clId="{0204B5C9-FE13-7F49-B1D9-5EF79CC2FA8F}" dt="2020-11-02T21:48:44.195" v="3558" actId="478"/>
          <ac:picMkLst>
            <pc:docMk/>
            <pc:sldMk cId="308373808" sldId="280"/>
            <ac:picMk id="16" creationId="{73F8D1CF-B440-D04E-8398-A3A7A6021389}"/>
          </ac:picMkLst>
        </pc:picChg>
        <pc:picChg chg="del">
          <ac:chgData name="Paula Susitaival" userId="032d308d-df99-4396-a454-a1aeaa1cc66c" providerId="ADAL" clId="{0204B5C9-FE13-7F49-B1D9-5EF79CC2FA8F}" dt="2020-11-02T21:48:35.278" v="3557" actId="478"/>
          <ac:picMkLst>
            <pc:docMk/>
            <pc:sldMk cId="308373808" sldId="280"/>
            <ac:picMk id="18" creationId="{8B4B08EE-B8A1-044C-8932-F90928E4402F}"/>
          </ac:picMkLst>
        </pc:picChg>
        <pc:picChg chg="del">
          <ac:chgData name="Paula Susitaival" userId="032d308d-df99-4396-a454-a1aeaa1cc66c" providerId="ADAL" clId="{0204B5C9-FE13-7F49-B1D9-5EF79CC2FA8F}" dt="2020-11-02T21:48:35.278" v="3557" actId="478"/>
          <ac:picMkLst>
            <pc:docMk/>
            <pc:sldMk cId="308373808" sldId="280"/>
            <ac:picMk id="20" creationId="{71C5098D-FADC-6346-A825-B756A60D817A}"/>
          </ac:picMkLst>
        </pc:picChg>
        <pc:picChg chg="mod">
          <ac:chgData name="Paula Susitaival" userId="032d308d-df99-4396-a454-a1aeaa1cc66c" providerId="ADAL" clId="{0204B5C9-FE13-7F49-B1D9-5EF79CC2FA8F}" dt="2020-11-02T21:57:07.118" v="4147" actId="962"/>
          <ac:picMkLst>
            <pc:docMk/>
            <pc:sldMk cId="308373808" sldId="280"/>
            <ac:picMk id="22" creationId="{150ACBEE-4CB8-1A47-A4F8-4B7986D02956}"/>
          </ac:picMkLst>
        </pc:picChg>
        <pc:picChg chg="mod">
          <ac:chgData name="Paula Susitaival" userId="032d308d-df99-4396-a454-a1aeaa1cc66c" providerId="ADAL" clId="{0204B5C9-FE13-7F49-B1D9-5EF79CC2FA8F}" dt="2020-11-02T21:57:20.908" v="4149" actId="962"/>
          <ac:picMkLst>
            <pc:docMk/>
            <pc:sldMk cId="308373808" sldId="280"/>
            <ac:picMk id="24" creationId="{B359FD48-B6D6-B547-BBEA-C34505340749}"/>
          </ac:picMkLst>
        </pc:picChg>
        <pc:picChg chg="mod">
          <ac:chgData name="Paula Susitaival" userId="032d308d-df99-4396-a454-a1aeaa1cc66c" providerId="ADAL" clId="{0204B5C9-FE13-7F49-B1D9-5EF79CC2FA8F}" dt="2020-11-02T21:57:23.485" v="4151" actId="962"/>
          <ac:picMkLst>
            <pc:docMk/>
            <pc:sldMk cId="308373808" sldId="280"/>
            <ac:picMk id="26" creationId="{A5873E5E-C33F-5F4F-B9AF-21AD2D664272}"/>
          </ac:picMkLst>
        </pc:picChg>
        <pc:picChg chg="mod">
          <ac:chgData name="Paula Susitaival" userId="032d308d-df99-4396-a454-a1aeaa1cc66c" providerId="ADAL" clId="{0204B5C9-FE13-7F49-B1D9-5EF79CC2FA8F}" dt="2020-11-02T21:57:25.271" v="4153" actId="962"/>
          <ac:picMkLst>
            <pc:docMk/>
            <pc:sldMk cId="308373808" sldId="280"/>
            <ac:picMk id="28" creationId="{6C126EA2-D2E3-B849-8007-2D89A7425C7A}"/>
          </ac:picMkLst>
        </pc:picChg>
        <pc:picChg chg="mod">
          <ac:chgData name="Paula Susitaival" userId="032d308d-df99-4396-a454-a1aeaa1cc66c" providerId="ADAL" clId="{0204B5C9-FE13-7F49-B1D9-5EF79CC2FA8F}" dt="2020-11-02T21:57:44.650" v="4162" actId="1037"/>
          <ac:picMkLst>
            <pc:docMk/>
            <pc:sldMk cId="308373808" sldId="280"/>
            <ac:picMk id="30" creationId="{4E984F07-8B8F-B643-B5D2-6BD953DF9C33}"/>
          </ac:picMkLst>
        </pc:picChg>
        <pc:picChg chg="mod">
          <ac:chgData name="Paula Susitaival" userId="032d308d-df99-4396-a454-a1aeaa1cc66c" providerId="ADAL" clId="{0204B5C9-FE13-7F49-B1D9-5EF79CC2FA8F}" dt="2020-11-02T21:56:24.741" v="4015" actId="962"/>
          <ac:picMkLst>
            <pc:docMk/>
            <pc:sldMk cId="308373808" sldId="280"/>
            <ac:picMk id="32" creationId="{DEE613A2-C85D-0642-B698-2B386735A7A7}"/>
          </ac:picMkLst>
        </pc:picChg>
        <pc:picChg chg="mod">
          <ac:chgData name="Paula Susitaival" userId="032d308d-df99-4396-a454-a1aeaa1cc66c" providerId="ADAL" clId="{0204B5C9-FE13-7F49-B1D9-5EF79CC2FA8F}" dt="2020-11-02T21:57:32.986" v="4154" actId="1076"/>
          <ac:picMkLst>
            <pc:docMk/>
            <pc:sldMk cId="308373808" sldId="280"/>
            <ac:picMk id="34" creationId="{E1F4C68E-F939-4E46-BFAC-0F6A9D986BFC}"/>
          </ac:picMkLst>
        </pc:picChg>
        <pc:picChg chg="mod">
          <ac:chgData name="Paula Susitaival" userId="032d308d-df99-4396-a454-a1aeaa1cc66c" providerId="ADAL" clId="{0204B5C9-FE13-7F49-B1D9-5EF79CC2FA8F}" dt="2020-11-02T21:56:53.681" v="4067" actId="962"/>
          <ac:picMkLst>
            <pc:docMk/>
            <pc:sldMk cId="308373808" sldId="280"/>
            <ac:picMk id="38" creationId="{923D44DD-3A57-6E49-971F-0D2B7ABF3D81}"/>
          </ac:picMkLst>
        </pc:picChg>
        <pc:picChg chg="add mod">
          <ac:chgData name="Paula Susitaival" userId="032d308d-df99-4396-a454-a1aeaa1cc66c" providerId="ADAL" clId="{0204B5C9-FE13-7F49-B1D9-5EF79CC2FA8F}" dt="2020-11-02T21:52:02.607" v="3772" actId="1038"/>
          <ac:picMkLst>
            <pc:docMk/>
            <pc:sldMk cId="308373808" sldId="280"/>
            <ac:picMk id="39" creationId="{D7544FFA-99DE-904A-A848-034863357488}"/>
          </ac:picMkLst>
        </pc:picChg>
        <pc:picChg chg="add mod">
          <ac:chgData name="Paula Susitaival" userId="032d308d-df99-4396-a454-a1aeaa1cc66c" providerId="ADAL" clId="{0204B5C9-FE13-7F49-B1D9-5EF79CC2FA8F}" dt="2020-11-02T21:52:02.607" v="3772" actId="1038"/>
          <ac:picMkLst>
            <pc:docMk/>
            <pc:sldMk cId="308373808" sldId="280"/>
            <ac:picMk id="40" creationId="{90620C76-4B7C-3348-8434-8EF4F1568FF0}"/>
          </ac:picMkLst>
        </pc:picChg>
        <pc:picChg chg="add mod">
          <ac:chgData name="Paula Susitaival" userId="032d308d-df99-4396-a454-a1aeaa1cc66c" providerId="ADAL" clId="{0204B5C9-FE13-7F49-B1D9-5EF79CC2FA8F}" dt="2020-11-02T21:52:02.607" v="3772" actId="1038"/>
          <ac:picMkLst>
            <pc:docMk/>
            <pc:sldMk cId="308373808" sldId="280"/>
            <ac:picMk id="41" creationId="{0DB8AC5E-94E8-D941-A54D-FC36E66C744E}"/>
          </ac:picMkLst>
        </pc:picChg>
        <pc:picChg chg="mod">
          <ac:chgData name="Paula Susitaival" userId="032d308d-df99-4396-a454-a1aeaa1cc66c" providerId="ADAL" clId="{0204B5C9-FE13-7F49-B1D9-5EF79CC2FA8F}" dt="2020-11-02T21:56:49.810" v="4063" actId="962"/>
          <ac:picMkLst>
            <pc:docMk/>
            <pc:sldMk cId="308373808" sldId="280"/>
            <ac:picMk id="42" creationId="{09CBEDBF-1C70-D845-B301-972673F2E698}"/>
          </ac:picMkLst>
        </pc:picChg>
        <pc:picChg chg="add mod">
          <ac:chgData name="Paula Susitaival" userId="032d308d-df99-4396-a454-a1aeaa1cc66c" providerId="ADAL" clId="{0204B5C9-FE13-7F49-B1D9-5EF79CC2FA8F}" dt="2020-11-02T21:52:02.607" v="3772" actId="1038"/>
          <ac:picMkLst>
            <pc:docMk/>
            <pc:sldMk cId="308373808" sldId="280"/>
            <ac:picMk id="43" creationId="{C29D2498-3F98-7348-8E4C-522D9FF14720}"/>
          </ac:picMkLst>
        </pc:picChg>
        <pc:picChg chg="mod">
          <ac:chgData name="Paula Susitaival" userId="032d308d-df99-4396-a454-a1aeaa1cc66c" providerId="ADAL" clId="{0204B5C9-FE13-7F49-B1D9-5EF79CC2FA8F}" dt="2020-11-02T21:56:51.948" v="4065" actId="962"/>
          <ac:picMkLst>
            <pc:docMk/>
            <pc:sldMk cId="308373808" sldId="280"/>
            <ac:picMk id="44" creationId="{5CEEC182-2E9C-F544-87F2-F84625D746CD}"/>
          </ac:picMkLst>
        </pc:picChg>
        <pc:picChg chg="del">
          <ac:chgData name="Paula Susitaival" userId="032d308d-df99-4396-a454-a1aeaa1cc66c" providerId="ADAL" clId="{0204B5C9-FE13-7F49-B1D9-5EF79CC2FA8F}" dt="2020-11-02T21:48:35.278" v="3557" actId="478"/>
          <ac:picMkLst>
            <pc:docMk/>
            <pc:sldMk cId="308373808" sldId="280"/>
            <ac:picMk id="46" creationId="{D9473E89-91B4-3C48-8663-D264EF8C5DAE}"/>
          </ac:picMkLst>
        </pc:picChg>
        <pc:picChg chg="del">
          <ac:chgData name="Paula Susitaival" userId="032d308d-df99-4396-a454-a1aeaa1cc66c" providerId="ADAL" clId="{0204B5C9-FE13-7F49-B1D9-5EF79CC2FA8F}" dt="2020-11-02T21:48:35.278" v="3557" actId="478"/>
          <ac:picMkLst>
            <pc:docMk/>
            <pc:sldMk cId="308373808" sldId="280"/>
            <ac:picMk id="48" creationId="{F48E3AFC-5F88-C84F-8AAF-613B348EF849}"/>
          </ac:picMkLst>
        </pc:picChg>
        <pc:picChg chg="del">
          <ac:chgData name="Paula Susitaival" userId="032d308d-df99-4396-a454-a1aeaa1cc66c" providerId="ADAL" clId="{0204B5C9-FE13-7F49-B1D9-5EF79CC2FA8F}" dt="2020-11-02T21:48:50.031" v="3559" actId="478"/>
          <ac:picMkLst>
            <pc:docMk/>
            <pc:sldMk cId="308373808" sldId="280"/>
            <ac:picMk id="50" creationId="{001FAD82-9E7C-9F48-86C0-8E0DBA99D250}"/>
          </ac:picMkLst>
        </pc:picChg>
        <pc:picChg chg="del">
          <ac:chgData name="Paula Susitaival" userId="032d308d-df99-4396-a454-a1aeaa1cc66c" providerId="ADAL" clId="{0204B5C9-FE13-7F49-B1D9-5EF79CC2FA8F}" dt="2020-11-02T21:48:44.195" v="3558" actId="478"/>
          <ac:picMkLst>
            <pc:docMk/>
            <pc:sldMk cId="308373808" sldId="280"/>
            <ac:picMk id="52" creationId="{9568BDAC-AE88-0348-9F82-AD89A47101CC}"/>
          </ac:picMkLst>
        </pc:picChg>
        <pc:picChg chg="del">
          <ac:chgData name="Paula Susitaival" userId="032d308d-df99-4396-a454-a1aeaa1cc66c" providerId="ADAL" clId="{0204B5C9-FE13-7F49-B1D9-5EF79CC2FA8F}" dt="2020-11-02T21:48:50.031" v="3559" actId="478"/>
          <ac:picMkLst>
            <pc:docMk/>
            <pc:sldMk cId="308373808" sldId="280"/>
            <ac:picMk id="54" creationId="{E9A2E4E2-D8A5-1244-AB12-55AE7348C604}"/>
          </ac:picMkLst>
        </pc:picChg>
        <pc:picChg chg="del">
          <ac:chgData name="Paula Susitaival" userId="032d308d-df99-4396-a454-a1aeaa1cc66c" providerId="ADAL" clId="{0204B5C9-FE13-7F49-B1D9-5EF79CC2FA8F}" dt="2020-11-02T21:48:44.195" v="3558" actId="478"/>
          <ac:picMkLst>
            <pc:docMk/>
            <pc:sldMk cId="308373808" sldId="280"/>
            <ac:picMk id="56" creationId="{30D46870-F58F-FE4F-BBCD-A1464A2AA695}"/>
          </ac:picMkLst>
        </pc:picChg>
        <pc:picChg chg="del">
          <ac:chgData name="Paula Susitaival" userId="032d308d-df99-4396-a454-a1aeaa1cc66c" providerId="ADAL" clId="{0204B5C9-FE13-7F49-B1D9-5EF79CC2FA8F}" dt="2020-11-02T21:48:44.195" v="3558" actId="478"/>
          <ac:picMkLst>
            <pc:docMk/>
            <pc:sldMk cId="308373808" sldId="280"/>
            <ac:picMk id="58" creationId="{897DDDC8-0DEA-3C43-9BBE-F21358B93920}"/>
          </ac:picMkLst>
        </pc:picChg>
        <pc:picChg chg="del">
          <ac:chgData name="Paula Susitaival" userId="032d308d-df99-4396-a454-a1aeaa1cc66c" providerId="ADAL" clId="{0204B5C9-FE13-7F49-B1D9-5EF79CC2FA8F}" dt="2020-11-02T21:48:44.195" v="3558" actId="478"/>
          <ac:picMkLst>
            <pc:docMk/>
            <pc:sldMk cId="308373808" sldId="280"/>
            <ac:picMk id="60" creationId="{538107C6-4D43-974E-9141-B140253B8A47}"/>
          </ac:picMkLst>
        </pc:picChg>
        <pc:picChg chg="del">
          <ac:chgData name="Paula Susitaival" userId="032d308d-df99-4396-a454-a1aeaa1cc66c" providerId="ADAL" clId="{0204B5C9-FE13-7F49-B1D9-5EF79CC2FA8F}" dt="2020-11-02T21:48:35.278" v="3557" actId="478"/>
          <ac:picMkLst>
            <pc:docMk/>
            <pc:sldMk cId="308373808" sldId="280"/>
            <ac:picMk id="62" creationId="{8E330C1E-BA84-EB4F-9DBA-36399E65DF8A}"/>
          </ac:picMkLst>
        </pc:picChg>
        <pc:picChg chg="del">
          <ac:chgData name="Paula Susitaival" userId="032d308d-df99-4396-a454-a1aeaa1cc66c" providerId="ADAL" clId="{0204B5C9-FE13-7F49-B1D9-5EF79CC2FA8F}" dt="2020-11-02T21:48:35.278" v="3557" actId="478"/>
          <ac:picMkLst>
            <pc:docMk/>
            <pc:sldMk cId="308373808" sldId="280"/>
            <ac:picMk id="64" creationId="{E0AA502B-DD22-CF4F-A32F-076D3654FB19}"/>
          </ac:picMkLst>
        </pc:picChg>
        <pc:picChg chg="mod">
          <ac:chgData name="Paula Susitaival" userId="032d308d-df99-4396-a454-a1aeaa1cc66c" providerId="ADAL" clId="{0204B5C9-FE13-7F49-B1D9-5EF79CC2FA8F}" dt="2020-11-02T21:57:44.650" v="4162" actId="1037"/>
          <ac:picMkLst>
            <pc:docMk/>
            <pc:sldMk cId="308373808" sldId="280"/>
            <ac:picMk id="66" creationId="{86C74526-6DF9-454D-A3BE-D3F6855288EE}"/>
          </ac:picMkLst>
        </pc:picChg>
        <pc:picChg chg="mod">
          <ac:chgData name="Paula Susitaival" userId="032d308d-df99-4396-a454-a1aeaa1cc66c" providerId="ADAL" clId="{0204B5C9-FE13-7F49-B1D9-5EF79CC2FA8F}" dt="2020-11-02T21:57:44.650" v="4162" actId="1037"/>
          <ac:picMkLst>
            <pc:docMk/>
            <pc:sldMk cId="308373808" sldId="280"/>
            <ac:picMk id="68" creationId="{D5278501-6972-2E4D-957E-CC01C9D23767}"/>
          </ac:picMkLst>
        </pc:picChg>
        <pc:picChg chg="del">
          <ac:chgData name="Paula Susitaival" userId="032d308d-df99-4396-a454-a1aeaa1cc66c" providerId="ADAL" clId="{0204B5C9-FE13-7F49-B1D9-5EF79CC2FA8F}" dt="2020-11-02T21:48:44.195" v="3558" actId="478"/>
          <ac:picMkLst>
            <pc:docMk/>
            <pc:sldMk cId="308373808" sldId="280"/>
            <ac:picMk id="70" creationId="{0837E2B0-1E96-2F4C-A135-84202552EB5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DCDEC-6CB5-9541-BB57-F1F9B6792F8D}" type="datetimeFigureOut">
              <a:rPr lang="en-FI" smtClean="0"/>
              <a:t>02/11/2020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B452A-C985-DB45-8C16-6E2A49A022C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8768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B452A-C985-DB45-8C16-6E2A49A022C6}" type="slidenum">
              <a:rPr lang="en-FI" smtClean="0"/>
              <a:t>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46677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B452A-C985-DB45-8C16-6E2A49A022C6}" type="slidenum">
              <a:rPr lang="en-FI" smtClean="0"/>
              <a:t>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19009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B452A-C985-DB45-8C16-6E2A49A022C6}" type="slidenum">
              <a:rPr lang="en-FI" smtClean="0"/>
              <a:t>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7597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B452A-C985-DB45-8C16-6E2A49A022C6}" type="slidenum">
              <a:rPr lang="en-FI" smtClean="0"/>
              <a:t>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70758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B452A-C985-DB45-8C16-6E2A49A022C6}" type="slidenum">
              <a:rPr lang="en-FI" smtClean="0"/>
              <a:t>14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88170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A485B-281A-4D4E-9990-B57F3C7DF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93F67-BC85-9D40-A318-944E85069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EEBB-4471-BA46-A935-F7824CD8C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8465-3B79-614C-898F-55501DC9BCCA}" type="datetimeFigureOut">
              <a:rPr lang="en-FI" smtClean="0"/>
              <a:t>02/11/2020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3B990-5EA2-EE45-8B46-DF6A6176C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49E19-2AF0-9A45-B8B0-B19A5249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87F4-856A-6448-B95F-66F83E64ABEE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96200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B2FA3-E8E1-2444-B48D-190FB2FF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8C0275-2C24-7942-A0E7-D8ACD2B38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5E8BC-BDD2-844A-A65F-09003D248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8465-3B79-614C-898F-55501DC9BCCA}" type="datetimeFigureOut">
              <a:rPr lang="en-FI" smtClean="0"/>
              <a:t>02/11/2020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4D8DA-D7B4-2647-B446-9DB43A39E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4A758-A42E-2347-98DF-4C02742C4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87F4-856A-6448-B95F-66F83E64ABEE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14260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9E0B91-F9D3-A14F-9476-0E16ED550D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972FD0-634D-4845-A7B4-514A77E03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C27E2-FCBB-1140-BD00-4E8B9DF38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8465-3B79-614C-898F-55501DC9BCCA}" type="datetimeFigureOut">
              <a:rPr lang="en-FI" smtClean="0"/>
              <a:t>02/11/2020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A8D3B-2B02-244B-B62B-7CB67B361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1DB7B-C134-534D-8E6C-34D1F336A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87F4-856A-6448-B95F-66F83E64ABEE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62745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2D2E-A5E9-3F45-A645-96CEBD4C4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28A649-02EE-8F48-9C58-13680E419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88F95-C4BC-1043-822A-B64C0623C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293F-41DC-1345-B3C4-EA98BBA7FB7F}" type="datetimeFigureOut">
              <a:rPr lang="en-FI" smtClean="0"/>
              <a:t>02/11/2020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8F5E9-FD6F-EA4C-A441-3C9397680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80717-198B-0B41-9FA8-6BA2A7B57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866E-2354-E24B-8454-51304917FFA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40130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601FE-0CDC-354B-969F-115CD451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52D4B-23D8-BE4D-A995-33CFAC4CF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8F7CE-F8AB-CE4F-B918-DE90E7CCF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293F-41DC-1345-B3C4-EA98BBA7FB7F}" type="datetimeFigureOut">
              <a:rPr lang="en-FI" smtClean="0"/>
              <a:t>02/11/2020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01AD8-19AF-BE49-AA00-43AFA1BCE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9D71F-C40E-124C-9CDE-F269B3256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866E-2354-E24B-8454-51304917FFA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11543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40FAF-38BE-414D-AF62-83B1A9BE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F9D52-8536-EE4C-8AB0-C92FA2E86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040BC-EA3B-9D44-A8B1-4CD708574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293F-41DC-1345-B3C4-EA98BBA7FB7F}" type="datetimeFigureOut">
              <a:rPr lang="en-FI" smtClean="0"/>
              <a:t>02/11/2020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A83A9-672E-534A-B1AF-D4C3447E9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73EA0-1EE2-714E-B99B-08583BF2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866E-2354-E24B-8454-51304917FFA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92637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B8E83-3611-BC43-B52C-61F6AC21E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0D587-754A-2B4A-A5D8-066B9496D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AE97C-9C99-E841-B3B6-A8C1D724D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72B095-0346-A146-BCC0-6B0A62EDB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293F-41DC-1345-B3C4-EA98BBA7FB7F}" type="datetimeFigureOut">
              <a:rPr lang="en-FI" smtClean="0"/>
              <a:t>02/11/2020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5A6BC-CBD7-B041-90E6-558381CCC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F68BC-3E3B-AB4A-9F82-487B1CA35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866E-2354-E24B-8454-51304917FFA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97291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8CC9F-4202-CE4C-A30B-50AE083AF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3C5EC-F831-A949-A99C-70EBA8AFA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413C4-1287-FD45-919D-93CC3345B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3CA513-EAD1-7846-AEE9-CF84E3FAF6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372DED-9617-BF46-ACFC-F4D1D5E55F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77F56B-FFB0-4546-AA20-56CEE1A64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293F-41DC-1345-B3C4-EA98BBA7FB7F}" type="datetimeFigureOut">
              <a:rPr lang="en-FI" smtClean="0"/>
              <a:t>02/11/2020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B74536-5C60-524A-9542-F4F81CEB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BECA90-992E-4C48-A7A3-CE1C83AE7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866E-2354-E24B-8454-51304917FFA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73854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E858B-1BC3-B748-87EF-B35EEA2C8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0A9338-6312-214D-9168-5DEC0EC6C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293F-41DC-1345-B3C4-EA98BBA7FB7F}" type="datetimeFigureOut">
              <a:rPr lang="en-FI" smtClean="0"/>
              <a:t>02/11/2020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CB85C0-4BB9-EA40-A3F8-A9247ACDD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0778C-3BAF-7544-8F50-C513509E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866E-2354-E24B-8454-51304917FFA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28143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4CEFF4-E1D9-C347-9D44-DEC94B9F2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293F-41DC-1345-B3C4-EA98BBA7FB7F}" type="datetimeFigureOut">
              <a:rPr lang="en-FI" smtClean="0"/>
              <a:t>02/11/2020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4B4054-1996-BA45-A98F-3B6E71D50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C94074-E34D-D143-A6B5-722F8D97B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866E-2354-E24B-8454-51304917FFA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76332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0A81F-0852-4947-8F3B-27C5E1F25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9DEDF-8C66-A144-9996-A1D7D7450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88F9D3-611F-F549-B616-E87EB85A6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B01FC-FD72-C74C-B028-BEAD8FB22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293F-41DC-1345-B3C4-EA98BBA7FB7F}" type="datetimeFigureOut">
              <a:rPr lang="en-FI" smtClean="0"/>
              <a:t>02/11/2020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42343-E53B-5748-89FC-F84E9B461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4BF5B-7DDF-4C4A-9B15-DB093AC76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866E-2354-E24B-8454-51304917FFA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2018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4F249-CD81-5240-AE64-CB20ECD33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52577-4FAC-8944-93D7-423A7D375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ACEBB-8709-B74A-8790-F8A4FD390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8465-3B79-614C-898F-55501DC9BCCA}" type="datetimeFigureOut">
              <a:rPr lang="en-FI" smtClean="0"/>
              <a:t>02/11/2020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93348-686D-184D-BCFC-3C848E69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2E2B5-EDCB-ED4D-9DBF-EBBFF6B2B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87F4-856A-6448-B95F-66F83E64ABEE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97618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6CC8F-A9D0-224D-8ED9-53F1FE07B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FB4010-3100-4141-9522-16E0CD2D91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BFD72-4D08-B746-AB10-E104CAE6C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B3BD0-894D-5640-BECC-89B6BBD3C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293F-41DC-1345-B3C4-EA98BBA7FB7F}" type="datetimeFigureOut">
              <a:rPr lang="en-FI" smtClean="0"/>
              <a:t>02/11/2020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305BF0-F2F1-4648-8CF9-99D19498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71486-50C7-6642-9C06-805E1B3D6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866E-2354-E24B-8454-51304917FFA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16133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0A5A6-BE0C-774A-982D-5574F318F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1CAA85-4CEB-FB48-BA9E-CD9EB9C46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7977-AC3D-AA49-AD92-23AE5124D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293F-41DC-1345-B3C4-EA98BBA7FB7F}" type="datetimeFigureOut">
              <a:rPr lang="en-FI" smtClean="0"/>
              <a:t>02/11/2020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F1096-A8DB-4C46-B7DD-63F3FE0ED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DC7E8-E38C-2846-9A3C-F8576DFC0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866E-2354-E24B-8454-51304917FFA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38091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E3962B-9AFE-EF4B-AFDD-1C1A9848B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C9CEFE-FDD1-6B47-B918-19CD4B3B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C98C3-8BAB-3F4F-B2D4-160219174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293F-41DC-1345-B3C4-EA98BBA7FB7F}" type="datetimeFigureOut">
              <a:rPr lang="en-FI" smtClean="0"/>
              <a:t>02/11/2020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571FB-2DDF-D649-B528-2BD24A3EF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DBE6C-570D-7A46-9F47-CA44AC0B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866E-2354-E24B-8454-51304917FFA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0691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15E08-3F29-974E-8CEF-05B49870B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912473-B5FB-0B45-8D41-E9A12A7FF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293F-41DC-1345-B3C4-EA98BBA7FB7F}" type="datetimeFigureOut">
              <a:rPr lang="en-FI" smtClean="0"/>
              <a:t>02/11/2020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03FDF9-263F-8641-8E7A-3A9036223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6C90C8-9C2F-284D-A62B-8FA9EC6A4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866E-2354-E24B-8454-51304917FFA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1435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26F74-D199-9C45-88E6-8360C8D6D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2CDEB5-7BD0-8E4A-9DC2-975A239C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293F-41DC-1345-B3C4-EA98BBA7FB7F}" type="datetimeFigureOut">
              <a:rPr lang="en-FI" smtClean="0"/>
              <a:t>02/11/2020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F1A0D-3605-C24B-9E9F-91F1668BF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BE7B7-BE63-BE42-B335-4EC636CF5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866E-2354-E24B-8454-51304917FFA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85595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264E4-7E09-E649-BF29-AD7B1265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96C59-C836-E94C-90BC-6FFD298C2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4782B-4678-DA4D-9B47-4DBF5C8DE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8465-3B79-614C-898F-55501DC9BCCA}" type="datetimeFigureOut">
              <a:rPr lang="en-FI" smtClean="0"/>
              <a:t>02/11/2020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9C474-9157-1649-B031-393F64208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7CB92-C277-5847-8C0B-08131C6E3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87F4-856A-6448-B95F-66F83E64ABEE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20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3FC14-1441-0144-948E-53C345FDB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40A21-D055-104C-BEEA-354C3E10D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D00A8-08BC-C94E-ACAE-CD498F581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182A5-326D-A940-8D4F-88302C5F1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8465-3B79-614C-898F-55501DC9BCCA}" type="datetimeFigureOut">
              <a:rPr lang="en-FI" smtClean="0"/>
              <a:t>02/11/2020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D3944-3CE5-3C4D-B72A-7B2C5A4AA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D223A-34C7-6F4B-9B22-D6C64CB0D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87F4-856A-6448-B95F-66F83E64ABEE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8684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67DAD-53B1-AF42-B5E3-C43EDF983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795EE-5738-2447-A72C-1C6D93831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09F544-0A28-2B44-AE3D-66C75C4D9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5E30B4-632C-3446-A770-F7C9A83F1E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7E404-F07D-D84C-9AC5-84A959B261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37B08F-8C57-694D-AB84-6FC581FB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8465-3B79-614C-898F-55501DC9BCCA}" type="datetimeFigureOut">
              <a:rPr lang="en-FI" smtClean="0"/>
              <a:t>02/11/2020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D91299-4962-994D-972C-9B414944B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55C432-5324-EC41-8453-E79992C1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87F4-856A-6448-B95F-66F83E64ABEE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5048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40FC2-F883-1847-81FC-F97F964F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502228-3C89-BB47-8C02-D3387C70E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8465-3B79-614C-898F-55501DC9BCCA}" type="datetimeFigureOut">
              <a:rPr lang="en-FI" smtClean="0"/>
              <a:t>02/11/2020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0BA73C-B0D6-634B-8E52-911239350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0492A0-2153-2341-A679-84F2D66F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87F4-856A-6448-B95F-66F83E64ABEE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0832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116361-7536-EF47-8DD7-71B2CBAB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8465-3B79-614C-898F-55501DC9BCCA}" type="datetimeFigureOut">
              <a:rPr lang="en-FI" smtClean="0"/>
              <a:t>02/11/2020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293DC0-E181-AD45-BD42-DC777BBEF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BFA02-C3A7-0F4F-88C8-7E7A5283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87F4-856A-6448-B95F-66F83E64ABEE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59910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E0457-643D-3346-AEF3-BCA3CECA8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36681-46B5-FF40-A63C-59E2313BF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6A796-3D02-824D-8CAE-E03173DF4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0C49D6-D965-9D49-A409-0458BAB1E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8465-3B79-614C-898F-55501DC9BCCA}" type="datetimeFigureOut">
              <a:rPr lang="en-FI" smtClean="0"/>
              <a:t>02/11/2020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D769D5-DFDD-904E-9F2D-4A444DDED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B135C-C737-614C-8D70-E717A8080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87F4-856A-6448-B95F-66F83E64ABEE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62114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3B2D3-DA6C-3F41-9672-E43ED85A5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46AD51-1865-DD4D-B34A-C056D0986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BDBE74-CAA1-5740-9C7B-AF919FBA1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DE8BC-99A7-F243-95A0-1ED7FAF0B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8465-3B79-614C-898F-55501DC9BCCA}" type="datetimeFigureOut">
              <a:rPr lang="en-FI" smtClean="0"/>
              <a:t>02/11/2020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AE298-6BF1-0447-A5CD-0FA359A13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3CCAE-ED30-9840-AF62-8111C7889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87F4-856A-6448-B95F-66F83E64ABEE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79262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1641B3-F173-AE48-9186-3F084B3E5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11063-B409-5342-B3DE-003A1A538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4B450-7D23-1E40-A1AE-AACAE35BD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E8465-3B79-614C-898F-55501DC9BCCA}" type="datetimeFigureOut">
              <a:rPr lang="en-FI" smtClean="0"/>
              <a:t>02/11/2020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F55AA-F5D1-5044-A3CA-FB6617D51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06260-8B81-7B4D-9C8C-C7894E222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787F4-856A-6448-B95F-66F83E64ABEE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383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799EAB-E98F-494A-A6FD-64204BF70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C60AA-FD89-A647-929E-9656D0AC7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1A363-2F37-684E-8691-1505EFEFAE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D293F-41DC-1345-B3C4-EA98BBA7FB7F}" type="datetimeFigureOut">
              <a:rPr lang="en-FI" smtClean="0"/>
              <a:t>02/11/2020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741CB-9376-A54C-83A6-30C95842D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90B47-FBA4-5446-BDE7-1F66B961C9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1866E-2354-E24B-8454-51304917FFA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6519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0.png"/><Relationship Id="rId18" Type="http://schemas.openxmlformats.org/officeDocument/2006/relationships/image" Target="../media/image3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24.png"/><Relationship Id="rId17" Type="http://schemas.openxmlformats.org/officeDocument/2006/relationships/image" Target="../media/image21.png"/><Relationship Id="rId2" Type="http://schemas.openxmlformats.org/officeDocument/2006/relationships/image" Target="../media/image36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.png"/><Relationship Id="rId5" Type="http://schemas.openxmlformats.org/officeDocument/2006/relationships/image" Target="../media/image30.png"/><Relationship Id="rId15" Type="http://schemas.openxmlformats.org/officeDocument/2006/relationships/image" Target="../media/image11.png"/><Relationship Id="rId10" Type="http://schemas.openxmlformats.org/officeDocument/2006/relationships/image" Target="../media/image14.png"/><Relationship Id="rId19" Type="http://schemas.openxmlformats.org/officeDocument/2006/relationships/image" Target="../media/image6.png"/><Relationship Id="rId4" Type="http://schemas.openxmlformats.org/officeDocument/2006/relationships/image" Target="../media/image22.png"/><Relationship Id="rId9" Type="http://schemas.openxmlformats.org/officeDocument/2006/relationships/image" Target="../media/image20.png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5.png"/><Relationship Id="rId18" Type="http://schemas.openxmlformats.org/officeDocument/2006/relationships/image" Target="../media/image29.png"/><Relationship Id="rId3" Type="http://schemas.openxmlformats.org/officeDocument/2006/relationships/image" Target="../media/image37.pn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5" Type="http://schemas.openxmlformats.org/officeDocument/2006/relationships/image" Target="../media/image26.png"/><Relationship Id="rId10" Type="http://schemas.openxmlformats.org/officeDocument/2006/relationships/image" Target="../media/image17.png"/><Relationship Id="rId4" Type="http://schemas.openxmlformats.org/officeDocument/2006/relationships/image" Target="../media/image32.png"/><Relationship Id="rId9" Type="http://schemas.openxmlformats.org/officeDocument/2006/relationships/image" Target="../media/image33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74C1E8-DF7F-C748-9ACC-87A6039A0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12242800" cy="6858000"/>
          </a:xfrm>
          <a:prstGeom prst="rect">
            <a:avLst/>
          </a:prstGeom>
          <a:solidFill>
            <a:srgbClr val="57C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564ED25D-F3FB-E24D-9BD9-1554BCC6B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805760" y="2722418"/>
            <a:ext cx="6788727" cy="413558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6" name="Picture 5" descr="ITE Hämeessä -hankkeen toteuttajan Maaseudun sivistysliiton sekä rahoittajien ELY-keskuksen sekä EU:n maaseuturahaston logot&#10;">
            <a:extLst>
              <a:ext uri="{FF2B5EF4-FFF2-40B4-BE49-F238E27FC236}">
                <a16:creationId xmlns:a16="http://schemas.microsoft.com/office/drawing/2014/main" id="{2D37208A-3F52-274F-BBCE-E7015749B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04618">
            <a:off x="8412993" y="5916121"/>
            <a:ext cx="3048000" cy="520700"/>
          </a:xfrm>
          <a:prstGeom prst="rect">
            <a:avLst/>
          </a:prstGeom>
        </p:spPr>
      </p:pic>
      <p:pic>
        <p:nvPicPr>
          <p:cNvPr id="9" name="Picture 8" descr="ITE Hämeessä -hankkeen logo">
            <a:extLst>
              <a:ext uri="{FF2B5EF4-FFF2-40B4-BE49-F238E27FC236}">
                <a16:creationId xmlns:a16="http://schemas.microsoft.com/office/drawing/2014/main" id="{BB655347-1AFE-6144-8C68-1FC305877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72075">
            <a:off x="10158221" y="4164739"/>
            <a:ext cx="1716593" cy="171659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4196457-9ED4-4842-ACAD-F28E930783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 rot="21199953">
            <a:off x="2297674" y="2892508"/>
            <a:ext cx="10470384" cy="1618875"/>
          </a:xfrm>
        </p:spPr>
        <p:txBody>
          <a:bodyPr>
            <a:normAutofit fontScale="90000"/>
          </a:bodyPr>
          <a:lstStyle/>
          <a:p>
            <a:r>
              <a:rPr lang="en-FI" sz="13300" b="1" i="1" dirty="0">
                <a:solidFill>
                  <a:schemeClr val="bg1"/>
                </a:solidFill>
                <a:highlight>
                  <a:srgbClr val="FF0000"/>
                </a:highlight>
              </a:rPr>
              <a:t>TEE SE ITSE  </a:t>
            </a:r>
            <a:br>
              <a:rPr lang="en-FI" sz="13300" b="1" i="1" dirty="0">
                <a:solidFill>
                  <a:schemeClr val="bg1"/>
                </a:solidFill>
                <a:highlight>
                  <a:srgbClr val="FF0000"/>
                </a:highlight>
              </a:rPr>
            </a:br>
            <a:r>
              <a:rPr lang="en-FI" sz="13300" i="1" dirty="0">
                <a:solidFill>
                  <a:schemeClr val="bg1"/>
                </a:solidFill>
                <a:highlight>
                  <a:srgbClr val="FF0000"/>
                </a:highlight>
              </a:rPr>
              <a:t>ITE-näyttely </a:t>
            </a:r>
            <a:r>
              <a:rPr lang="en-FI" sz="13300" i="1" dirty="0">
                <a:solidFill>
                  <a:schemeClr val="bg1"/>
                </a:solidFill>
              </a:rPr>
              <a:t>  </a:t>
            </a:r>
            <a:r>
              <a:rPr lang="en-FI" sz="13300" i="1" dirty="0">
                <a:solidFill>
                  <a:schemeClr val="bg1"/>
                </a:solidFill>
                <a:highlight>
                  <a:srgbClr val="FF0000"/>
                </a:highlight>
              </a:rPr>
              <a:t> </a:t>
            </a:r>
            <a:br>
              <a:rPr lang="en-FI" sz="9600" i="1" dirty="0">
                <a:solidFill>
                  <a:schemeClr val="bg1"/>
                </a:solidFill>
                <a:highlight>
                  <a:srgbClr val="FF0000"/>
                </a:highlight>
              </a:rPr>
            </a:b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01314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E6A3B-5B0E-FF4A-934B-5A4CEDF79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b="1" i="1" dirty="0">
                <a:solidFill>
                  <a:schemeClr val="bg1"/>
                </a:solidFill>
                <a:highlight>
                  <a:srgbClr val="FF0000"/>
                </a:highlight>
              </a:rPr>
              <a:t>TEOSSIVU 5/7: </a:t>
            </a:r>
            <a:br>
              <a:rPr lang="en-FI" b="1" i="1" dirty="0">
                <a:solidFill>
                  <a:schemeClr val="bg1"/>
                </a:solidFill>
                <a:highlight>
                  <a:srgbClr val="FF0000"/>
                </a:highlight>
              </a:rPr>
            </a:br>
            <a:r>
              <a:rPr lang="en-FI" sz="3600" b="1" i="1" dirty="0">
                <a:solidFill>
                  <a:schemeClr val="bg1"/>
                </a:solidFill>
                <a:highlight>
                  <a:srgbClr val="FF0000"/>
                </a:highlight>
              </a:rPr>
              <a:t>leikkaa ja liimaa tästä teoksia näyttelyysi</a:t>
            </a:r>
          </a:p>
        </p:txBody>
      </p:sp>
      <p:pic>
        <p:nvPicPr>
          <p:cNvPr id="10" name="Picture 9" descr="Enni Idin taideteos">
            <a:extLst>
              <a:ext uri="{FF2B5EF4-FFF2-40B4-BE49-F238E27FC236}">
                <a16:creationId xmlns:a16="http://schemas.microsoft.com/office/drawing/2014/main" id="{BB831070-C63C-994E-ADEB-A505E25A2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843" y="3823325"/>
            <a:ext cx="3869863" cy="2650591"/>
          </a:xfrm>
          <a:prstGeom prst="rect">
            <a:avLst/>
          </a:prstGeom>
        </p:spPr>
      </p:pic>
      <p:pic>
        <p:nvPicPr>
          <p:cNvPr id="12" name="Picture 11" descr="Enni Idin taideteos">
            <a:extLst>
              <a:ext uri="{FF2B5EF4-FFF2-40B4-BE49-F238E27FC236}">
                <a16:creationId xmlns:a16="http://schemas.microsoft.com/office/drawing/2014/main" id="{E247AE1A-1D6F-544D-B628-61AC45B05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140" y="1920479"/>
            <a:ext cx="2286000" cy="1524000"/>
          </a:xfrm>
          <a:prstGeom prst="rect">
            <a:avLst/>
          </a:prstGeom>
        </p:spPr>
      </p:pic>
      <p:pic>
        <p:nvPicPr>
          <p:cNvPr id="26" name="Picture 25" descr="Esa Pajulahden taideteos">
            <a:extLst>
              <a:ext uri="{FF2B5EF4-FFF2-40B4-BE49-F238E27FC236}">
                <a16:creationId xmlns:a16="http://schemas.microsoft.com/office/drawing/2014/main" id="{A5873E5E-C33F-5F4F-B9AF-21AD2D664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819" y="0"/>
            <a:ext cx="4405246" cy="6932846"/>
          </a:xfrm>
          <a:prstGeom prst="rect">
            <a:avLst/>
          </a:prstGeom>
        </p:spPr>
      </p:pic>
      <p:pic>
        <p:nvPicPr>
          <p:cNvPr id="52" name="Picture 51" descr="Seppo Suomensyrjän taideteos">
            <a:extLst>
              <a:ext uri="{FF2B5EF4-FFF2-40B4-BE49-F238E27FC236}">
                <a16:creationId xmlns:a16="http://schemas.microsoft.com/office/drawing/2014/main" id="{9568BDAC-AE88-0348-9F82-AD89A4710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8327" y="1920479"/>
            <a:ext cx="1818615" cy="1545018"/>
          </a:xfrm>
          <a:prstGeom prst="rect">
            <a:avLst/>
          </a:prstGeom>
        </p:spPr>
      </p:pic>
      <p:pic>
        <p:nvPicPr>
          <p:cNvPr id="66" name="Picture 65" descr="Kian Ajdarin taideteos">
            <a:extLst>
              <a:ext uri="{FF2B5EF4-FFF2-40B4-BE49-F238E27FC236}">
                <a16:creationId xmlns:a16="http://schemas.microsoft.com/office/drawing/2014/main" id="{86C74526-6DF9-454D-A3BE-D3F6855288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692" y="2055452"/>
            <a:ext cx="2218712" cy="4437423"/>
          </a:xfrm>
          <a:prstGeom prst="rect">
            <a:avLst/>
          </a:prstGeom>
        </p:spPr>
      </p:pic>
      <p:pic>
        <p:nvPicPr>
          <p:cNvPr id="4" name="Picture 3" descr="Markku Heikkilän taideteos">
            <a:extLst>
              <a:ext uri="{FF2B5EF4-FFF2-40B4-BE49-F238E27FC236}">
                <a16:creationId xmlns:a16="http://schemas.microsoft.com/office/drawing/2014/main" id="{395F439C-DDE8-A24A-8B87-7BA7EF4CCF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4146" y="2320378"/>
            <a:ext cx="1082440" cy="1381044"/>
          </a:xfrm>
          <a:prstGeom prst="rect">
            <a:avLst/>
          </a:prstGeom>
        </p:spPr>
      </p:pic>
      <p:pic>
        <p:nvPicPr>
          <p:cNvPr id="6" name="Picture 5" descr="Markku Heikkilän taideteos">
            <a:extLst>
              <a:ext uri="{FF2B5EF4-FFF2-40B4-BE49-F238E27FC236}">
                <a16:creationId xmlns:a16="http://schemas.microsoft.com/office/drawing/2014/main" id="{E01CFC8C-9677-0E4D-994B-6F927DDF1A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38370" y="1366979"/>
            <a:ext cx="940353" cy="1376945"/>
          </a:xfrm>
          <a:prstGeom prst="rect">
            <a:avLst/>
          </a:prstGeom>
        </p:spPr>
      </p:pic>
      <p:pic>
        <p:nvPicPr>
          <p:cNvPr id="9" name="Picture 8" descr="Markku Heikkilän taideteos">
            <a:extLst>
              <a:ext uri="{FF2B5EF4-FFF2-40B4-BE49-F238E27FC236}">
                <a16:creationId xmlns:a16="http://schemas.microsoft.com/office/drawing/2014/main" id="{C58E79E0-1A9C-8549-9E30-AEBCA7D37E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1382" y="3771676"/>
            <a:ext cx="1079227" cy="1376945"/>
          </a:xfrm>
          <a:prstGeom prst="rect">
            <a:avLst/>
          </a:prstGeom>
        </p:spPr>
      </p:pic>
      <p:pic>
        <p:nvPicPr>
          <p:cNvPr id="13" name="Picture 12" descr="Markku Heikkilän taideteos">
            <a:extLst>
              <a:ext uri="{FF2B5EF4-FFF2-40B4-BE49-F238E27FC236}">
                <a16:creationId xmlns:a16="http://schemas.microsoft.com/office/drawing/2014/main" id="{05412DF2-B9EB-A649-901F-EB72B7607D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46065" y="3028018"/>
            <a:ext cx="1131243" cy="17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73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E6A3B-5B0E-FF4A-934B-5A4CEDF79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b="1" i="1" dirty="0">
                <a:solidFill>
                  <a:schemeClr val="bg1"/>
                </a:solidFill>
                <a:highlight>
                  <a:srgbClr val="FF0000"/>
                </a:highlight>
              </a:rPr>
              <a:t>TEOSSIVU 6/7: </a:t>
            </a:r>
            <a:br>
              <a:rPr lang="en-FI" b="1" i="1" dirty="0">
                <a:solidFill>
                  <a:schemeClr val="bg1"/>
                </a:solidFill>
                <a:highlight>
                  <a:srgbClr val="FF0000"/>
                </a:highlight>
              </a:rPr>
            </a:br>
            <a:r>
              <a:rPr lang="en-FI" sz="3600" b="1" i="1" dirty="0">
                <a:solidFill>
                  <a:schemeClr val="bg1"/>
                </a:solidFill>
                <a:highlight>
                  <a:srgbClr val="FF0000"/>
                </a:highlight>
              </a:rPr>
              <a:t>leikkaa ja liimaa tästä teoksia näyttelyysi</a:t>
            </a:r>
          </a:p>
        </p:txBody>
      </p:sp>
      <p:pic>
        <p:nvPicPr>
          <p:cNvPr id="14" name="Picture 13" descr="Enni Idin taideteos">
            <a:extLst>
              <a:ext uri="{FF2B5EF4-FFF2-40B4-BE49-F238E27FC236}">
                <a16:creationId xmlns:a16="http://schemas.microsoft.com/office/drawing/2014/main" id="{CDE2A615-9232-204E-997B-C4E860378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008" y="2020050"/>
            <a:ext cx="2601283" cy="2008713"/>
          </a:xfrm>
          <a:prstGeom prst="rect">
            <a:avLst/>
          </a:prstGeom>
        </p:spPr>
      </p:pic>
      <p:pic>
        <p:nvPicPr>
          <p:cNvPr id="16" name="Picture 15" descr="Enni Idin taideteos">
            <a:extLst>
              <a:ext uri="{FF2B5EF4-FFF2-40B4-BE49-F238E27FC236}">
                <a16:creationId xmlns:a16="http://schemas.microsoft.com/office/drawing/2014/main" id="{73F8D1CF-B440-D04E-8398-A3A7A6021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11" y="1652437"/>
            <a:ext cx="2713697" cy="5120184"/>
          </a:xfrm>
          <a:prstGeom prst="rect">
            <a:avLst/>
          </a:prstGeom>
        </p:spPr>
      </p:pic>
      <p:pic>
        <p:nvPicPr>
          <p:cNvPr id="24" name="Picture 23" descr="Esa Pajulahden taideteos">
            <a:extLst>
              <a:ext uri="{FF2B5EF4-FFF2-40B4-BE49-F238E27FC236}">
                <a16:creationId xmlns:a16="http://schemas.microsoft.com/office/drawing/2014/main" id="{B359FD48-B6D6-B547-BBEA-C34505340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819" y="4156178"/>
            <a:ext cx="2934026" cy="2117793"/>
          </a:xfrm>
          <a:prstGeom prst="rect">
            <a:avLst/>
          </a:prstGeom>
        </p:spPr>
      </p:pic>
      <p:pic>
        <p:nvPicPr>
          <p:cNvPr id="34" name="Picture 33" descr="Johannes Ivakon taideteos">
            <a:extLst>
              <a:ext uri="{FF2B5EF4-FFF2-40B4-BE49-F238E27FC236}">
                <a16:creationId xmlns:a16="http://schemas.microsoft.com/office/drawing/2014/main" id="{E1F4C68E-F939-4E46-BFAC-0F6A9D986B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232" y="1871633"/>
            <a:ext cx="2606467" cy="2101990"/>
          </a:xfrm>
          <a:prstGeom prst="rect">
            <a:avLst/>
          </a:prstGeom>
        </p:spPr>
      </p:pic>
      <p:pic>
        <p:nvPicPr>
          <p:cNvPr id="60" name="Picture 59" descr="Seppo Suomensyrjän taideteos">
            <a:extLst>
              <a:ext uri="{FF2B5EF4-FFF2-40B4-BE49-F238E27FC236}">
                <a16:creationId xmlns:a16="http://schemas.microsoft.com/office/drawing/2014/main" id="{538107C6-4D43-974E-9141-B140253B8A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1524" y="4154568"/>
            <a:ext cx="2934026" cy="2101989"/>
          </a:xfrm>
          <a:prstGeom prst="rect">
            <a:avLst/>
          </a:prstGeom>
        </p:spPr>
      </p:pic>
      <p:pic>
        <p:nvPicPr>
          <p:cNvPr id="64" name="Picture 63" descr="Erkki Niemen taideteos">
            <a:extLst>
              <a:ext uri="{FF2B5EF4-FFF2-40B4-BE49-F238E27FC236}">
                <a16:creationId xmlns:a16="http://schemas.microsoft.com/office/drawing/2014/main" id="{E0AA502B-DD22-CF4F-A32F-076D3654FB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8348" y="2309266"/>
            <a:ext cx="3486341" cy="41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41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E6A3B-5B0E-FF4A-934B-5A4CEDF79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b="1" i="1" dirty="0">
                <a:solidFill>
                  <a:schemeClr val="bg1"/>
                </a:solidFill>
                <a:highlight>
                  <a:srgbClr val="FF0000"/>
                </a:highlight>
              </a:rPr>
              <a:t>TEOSSIVU 7/7: </a:t>
            </a:r>
            <a:br>
              <a:rPr lang="en-FI" b="1" i="1" dirty="0">
                <a:solidFill>
                  <a:schemeClr val="bg1"/>
                </a:solidFill>
                <a:highlight>
                  <a:srgbClr val="FF0000"/>
                </a:highlight>
              </a:rPr>
            </a:br>
            <a:r>
              <a:rPr lang="en-FI" sz="3600" b="1" i="1" dirty="0">
                <a:solidFill>
                  <a:schemeClr val="bg1"/>
                </a:solidFill>
                <a:highlight>
                  <a:srgbClr val="FF0000"/>
                </a:highlight>
              </a:rPr>
              <a:t>leikkaa ja liimaa tästä teoksia näyttelyysi</a:t>
            </a:r>
          </a:p>
        </p:txBody>
      </p:sp>
      <p:pic>
        <p:nvPicPr>
          <p:cNvPr id="8" name="Picture 7" descr="Enni Idin taideteos">
            <a:extLst>
              <a:ext uri="{FF2B5EF4-FFF2-40B4-BE49-F238E27FC236}">
                <a16:creationId xmlns:a16="http://schemas.microsoft.com/office/drawing/2014/main" id="{18A1C0F8-D0F0-9C45-8C38-9C37681F0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238" y="1619139"/>
            <a:ext cx="2288561" cy="2221904"/>
          </a:xfrm>
          <a:prstGeom prst="rect">
            <a:avLst/>
          </a:prstGeom>
        </p:spPr>
      </p:pic>
      <p:pic>
        <p:nvPicPr>
          <p:cNvPr id="22" name="Picture 21" descr="Esa Pajulahden taideteos">
            <a:extLst>
              <a:ext uri="{FF2B5EF4-FFF2-40B4-BE49-F238E27FC236}">
                <a16:creationId xmlns:a16="http://schemas.microsoft.com/office/drawing/2014/main" id="{150ACBEE-4CB8-1A47-A4F8-4B7986D02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298" y="3687262"/>
            <a:ext cx="3335880" cy="3170738"/>
          </a:xfrm>
          <a:prstGeom prst="rect">
            <a:avLst/>
          </a:prstGeom>
        </p:spPr>
      </p:pic>
      <p:pic>
        <p:nvPicPr>
          <p:cNvPr id="32" name="Picture 31" descr="Martti Hartikaisen taideteos">
            <a:extLst>
              <a:ext uri="{FF2B5EF4-FFF2-40B4-BE49-F238E27FC236}">
                <a16:creationId xmlns:a16="http://schemas.microsoft.com/office/drawing/2014/main" id="{DEE613A2-C85D-0642-B698-2B386735A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72592"/>
            <a:ext cx="7620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68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E6A3B-5B0E-FF4A-934B-5A4CEDF79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b="1" i="1" dirty="0">
                <a:solidFill>
                  <a:schemeClr val="bg1"/>
                </a:solidFill>
                <a:highlight>
                  <a:srgbClr val="FF0000"/>
                </a:highlight>
              </a:rPr>
              <a:t>TAITEILIJATIEDOT 1/2</a:t>
            </a:r>
            <a:endParaRPr lang="en-FI" sz="3600" b="1" i="1" dirty="0">
              <a:solidFill>
                <a:schemeClr val="bg1"/>
              </a:solidFill>
              <a:highlight>
                <a:srgbClr val="FF0000"/>
              </a:highlight>
            </a:endParaRPr>
          </a:p>
        </p:txBody>
      </p:sp>
      <p:pic>
        <p:nvPicPr>
          <p:cNvPr id="8" name="Picture 7" descr="Enni Idin taideteos">
            <a:extLst>
              <a:ext uri="{FF2B5EF4-FFF2-40B4-BE49-F238E27FC236}">
                <a16:creationId xmlns:a16="http://schemas.microsoft.com/office/drawing/2014/main" id="{18A1C0F8-D0F0-9C45-8C38-9C37681F0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92" y="3481324"/>
            <a:ext cx="671729" cy="652164"/>
          </a:xfrm>
          <a:prstGeom prst="rect">
            <a:avLst/>
          </a:prstGeom>
        </p:spPr>
      </p:pic>
      <p:pic>
        <p:nvPicPr>
          <p:cNvPr id="10" name="Picture 9" descr="Enni Idin taideteos">
            <a:extLst>
              <a:ext uri="{FF2B5EF4-FFF2-40B4-BE49-F238E27FC236}">
                <a16:creationId xmlns:a16="http://schemas.microsoft.com/office/drawing/2014/main" id="{BB831070-C63C-994E-ADEB-A505E25A2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102" y="3515633"/>
            <a:ext cx="807589" cy="553143"/>
          </a:xfrm>
          <a:prstGeom prst="rect">
            <a:avLst/>
          </a:prstGeom>
        </p:spPr>
      </p:pic>
      <p:pic>
        <p:nvPicPr>
          <p:cNvPr id="12" name="Picture 11" descr="Enni Idin taideteos">
            <a:extLst>
              <a:ext uri="{FF2B5EF4-FFF2-40B4-BE49-F238E27FC236}">
                <a16:creationId xmlns:a16="http://schemas.microsoft.com/office/drawing/2014/main" id="{E247AE1A-1D6F-544D-B628-61AC45B05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8102" y="2192777"/>
            <a:ext cx="807590" cy="538393"/>
          </a:xfrm>
          <a:prstGeom prst="rect">
            <a:avLst/>
          </a:prstGeom>
        </p:spPr>
      </p:pic>
      <p:pic>
        <p:nvPicPr>
          <p:cNvPr id="14" name="Picture 13" descr="Enni Idin taideteos">
            <a:extLst>
              <a:ext uri="{FF2B5EF4-FFF2-40B4-BE49-F238E27FC236}">
                <a16:creationId xmlns:a16="http://schemas.microsoft.com/office/drawing/2014/main" id="{CDE2A615-9232-204E-997B-C4E860378D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812" y="2805379"/>
            <a:ext cx="807589" cy="623621"/>
          </a:xfrm>
          <a:prstGeom prst="rect">
            <a:avLst/>
          </a:prstGeom>
        </p:spPr>
      </p:pic>
      <p:pic>
        <p:nvPicPr>
          <p:cNvPr id="16" name="Picture 15" descr="Enni Idin taideteos">
            <a:extLst>
              <a:ext uri="{FF2B5EF4-FFF2-40B4-BE49-F238E27FC236}">
                <a16:creationId xmlns:a16="http://schemas.microsoft.com/office/drawing/2014/main" id="{73F8D1CF-B440-D04E-8398-A3A7A60213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328" y="1969950"/>
            <a:ext cx="807589" cy="1523753"/>
          </a:xfrm>
          <a:prstGeom prst="rect">
            <a:avLst/>
          </a:prstGeom>
        </p:spPr>
      </p:pic>
      <p:pic>
        <p:nvPicPr>
          <p:cNvPr id="18" name="Picture 17" descr="Erkki Niemen taideteos">
            <a:extLst>
              <a:ext uri="{FF2B5EF4-FFF2-40B4-BE49-F238E27FC236}">
                <a16:creationId xmlns:a16="http://schemas.microsoft.com/office/drawing/2014/main" id="{8B4B08EE-B8A1-044C-8932-F90928E440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2422" y="2525851"/>
            <a:ext cx="1256113" cy="1881818"/>
          </a:xfrm>
          <a:prstGeom prst="rect">
            <a:avLst/>
          </a:prstGeom>
        </p:spPr>
      </p:pic>
      <p:pic>
        <p:nvPicPr>
          <p:cNvPr id="20" name="Picture 19" descr="Erkki Niemen taideteos">
            <a:extLst>
              <a:ext uri="{FF2B5EF4-FFF2-40B4-BE49-F238E27FC236}">
                <a16:creationId xmlns:a16="http://schemas.microsoft.com/office/drawing/2014/main" id="{71C5098D-FADC-6346-A825-B756A60D81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7335" y="2301319"/>
            <a:ext cx="1178426" cy="1665619"/>
          </a:xfrm>
          <a:prstGeom prst="rect">
            <a:avLst/>
          </a:prstGeom>
        </p:spPr>
      </p:pic>
      <p:pic>
        <p:nvPicPr>
          <p:cNvPr id="46" name="Picture 45" descr="Markku Sarastamon taideteos">
            <a:extLst>
              <a:ext uri="{FF2B5EF4-FFF2-40B4-BE49-F238E27FC236}">
                <a16:creationId xmlns:a16="http://schemas.microsoft.com/office/drawing/2014/main" id="{D9473E89-91B4-3C48-8663-D264EF8C5D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57678" y="1969950"/>
            <a:ext cx="791290" cy="2310336"/>
          </a:xfrm>
          <a:prstGeom prst="rect">
            <a:avLst/>
          </a:prstGeom>
        </p:spPr>
      </p:pic>
      <p:pic>
        <p:nvPicPr>
          <p:cNvPr id="48" name="Picture 47" descr="Markku Sarastamon taideteos">
            <a:extLst>
              <a:ext uri="{FF2B5EF4-FFF2-40B4-BE49-F238E27FC236}">
                <a16:creationId xmlns:a16="http://schemas.microsoft.com/office/drawing/2014/main" id="{F48E3AFC-5F88-C84F-8AAF-613B348EF8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94068" y="2791591"/>
            <a:ext cx="1016000" cy="1306752"/>
          </a:xfrm>
          <a:prstGeom prst="rect">
            <a:avLst/>
          </a:prstGeom>
        </p:spPr>
      </p:pic>
      <p:pic>
        <p:nvPicPr>
          <p:cNvPr id="50" name="Picture 49" descr="Seppo Suomensyrjän taideteos">
            <a:extLst>
              <a:ext uri="{FF2B5EF4-FFF2-40B4-BE49-F238E27FC236}">
                <a16:creationId xmlns:a16="http://schemas.microsoft.com/office/drawing/2014/main" id="{001FAD82-9E7C-9F48-86C0-8E0DBA99D2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92501" y="3205776"/>
            <a:ext cx="1070272" cy="713514"/>
          </a:xfrm>
          <a:prstGeom prst="rect">
            <a:avLst/>
          </a:prstGeom>
        </p:spPr>
      </p:pic>
      <p:pic>
        <p:nvPicPr>
          <p:cNvPr id="52" name="Picture 51" descr="Seppo Suomensyrjän taideteos">
            <a:extLst>
              <a:ext uri="{FF2B5EF4-FFF2-40B4-BE49-F238E27FC236}">
                <a16:creationId xmlns:a16="http://schemas.microsoft.com/office/drawing/2014/main" id="{9568BDAC-AE88-0348-9F82-AD89A47101C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47474" y="2265158"/>
            <a:ext cx="690426" cy="586557"/>
          </a:xfrm>
          <a:prstGeom prst="rect">
            <a:avLst/>
          </a:prstGeom>
        </p:spPr>
      </p:pic>
      <p:pic>
        <p:nvPicPr>
          <p:cNvPr id="54" name="Picture 53" descr="Seppo Suomensyrjän taideteos">
            <a:extLst>
              <a:ext uri="{FF2B5EF4-FFF2-40B4-BE49-F238E27FC236}">
                <a16:creationId xmlns:a16="http://schemas.microsoft.com/office/drawing/2014/main" id="{E9A2E4E2-D8A5-1244-AB12-55AE7348C60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23465" y="2140898"/>
            <a:ext cx="699717" cy="652164"/>
          </a:xfrm>
          <a:prstGeom prst="rect">
            <a:avLst/>
          </a:prstGeom>
        </p:spPr>
      </p:pic>
      <p:pic>
        <p:nvPicPr>
          <p:cNvPr id="56" name="Picture 55" descr="Seppo Suomensyrjän taideteos">
            <a:extLst>
              <a:ext uri="{FF2B5EF4-FFF2-40B4-BE49-F238E27FC236}">
                <a16:creationId xmlns:a16="http://schemas.microsoft.com/office/drawing/2014/main" id="{30D46870-F58F-FE4F-BBCD-A1464A2AA69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03767" y="3669549"/>
            <a:ext cx="959006" cy="499482"/>
          </a:xfrm>
          <a:prstGeom prst="rect">
            <a:avLst/>
          </a:prstGeom>
        </p:spPr>
      </p:pic>
      <p:pic>
        <p:nvPicPr>
          <p:cNvPr id="58" name="Picture 57" descr="Seppo Suomensyrjän taideteos">
            <a:extLst>
              <a:ext uri="{FF2B5EF4-FFF2-40B4-BE49-F238E27FC236}">
                <a16:creationId xmlns:a16="http://schemas.microsoft.com/office/drawing/2014/main" id="{897DDDC8-0DEA-3C43-9BBE-F21358B9392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949586">
            <a:off x="3702836" y="2696556"/>
            <a:ext cx="1129067" cy="1693601"/>
          </a:xfrm>
          <a:prstGeom prst="rect">
            <a:avLst/>
          </a:prstGeom>
        </p:spPr>
      </p:pic>
      <p:pic>
        <p:nvPicPr>
          <p:cNvPr id="60" name="Picture 59" descr="Seppo Suomensyrjän taideteos">
            <a:extLst>
              <a:ext uri="{FF2B5EF4-FFF2-40B4-BE49-F238E27FC236}">
                <a16:creationId xmlns:a16="http://schemas.microsoft.com/office/drawing/2014/main" id="{538107C6-4D43-974E-9141-B140253B8A4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74156" y="2803649"/>
            <a:ext cx="704762" cy="504904"/>
          </a:xfrm>
          <a:prstGeom prst="rect">
            <a:avLst/>
          </a:prstGeom>
        </p:spPr>
      </p:pic>
      <p:pic>
        <p:nvPicPr>
          <p:cNvPr id="62" name="Picture 61" descr="Erkki Niemen taideteos">
            <a:extLst>
              <a:ext uri="{FF2B5EF4-FFF2-40B4-BE49-F238E27FC236}">
                <a16:creationId xmlns:a16="http://schemas.microsoft.com/office/drawing/2014/main" id="{8E330C1E-BA84-EB4F-9DBA-36399E65DF8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47507" y="1755550"/>
            <a:ext cx="1046820" cy="1069093"/>
          </a:xfrm>
          <a:prstGeom prst="rect">
            <a:avLst/>
          </a:prstGeom>
        </p:spPr>
      </p:pic>
      <p:pic>
        <p:nvPicPr>
          <p:cNvPr id="64" name="Picture 63" descr="Erkki Niemen taideteos">
            <a:extLst>
              <a:ext uri="{FF2B5EF4-FFF2-40B4-BE49-F238E27FC236}">
                <a16:creationId xmlns:a16="http://schemas.microsoft.com/office/drawing/2014/main" id="{E0AA502B-DD22-CF4F-A32F-076D3654FB1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39951" y="2043019"/>
            <a:ext cx="1016000" cy="1219200"/>
          </a:xfrm>
          <a:prstGeom prst="rect">
            <a:avLst/>
          </a:prstGeom>
        </p:spPr>
      </p:pic>
      <p:pic>
        <p:nvPicPr>
          <p:cNvPr id="70" name="Picture 69" descr="Seppo Suomensyrjän taideteos">
            <a:extLst>
              <a:ext uri="{FF2B5EF4-FFF2-40B4-BE49-F238E27FC236}">
                <a16:creationId xmlns:a16="http://schemas.microsoft.com/office/drawing/2014/main" id="{0837E2B0-1E96-2F4C-A135-84202552EB5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456588" y="2380876"/>
            <a:ext cx="627786" cy="9416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FD6425-77FB-3A44-B02B-800E0F65BCBE}"/>
              </a:ext>
            </a:extLst>
          </p:cNvPr>
          <p:cNvSpPr txBox="1"/>
          <p:nvPr/>
        </p:nvSpPr>
        <p:spPr>
          <a:xfrm>
            <a:off x="466455" y="4316374"/>
            <a:ext cx="1326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b="1" i="1" dirty="0"/>
              <a:t>ENNI ID</a:t>
            </a:r>
          </a:p>
          <a:p>
            <a:r>
              <a:rPr lang="en-FI" b="1" i="1" dirty="0"/>
              <a:t>Padasjoki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128EFBE-A972-AC48-A26F-137EB4B63481}"/>
              </a:ext>
            </a:extLst>
          </p:cNvPr>
          <p:cNvSpPr txBox="1"/>
          <p:nvPr/>
        </p:nvSpPr>
        <p:spPr>
          <a:xfrm>
            <a:off x="2758005" y="4280286"/>
            <a:ext cx="2440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b="1" i="1" dirty="0"/>
              <a:t>SEPPO SUOMENSYRJÄ</a:t>
            </a:r>
          </a:p>
          <a:p>
            <a:r>
              <a:rPr lang="en-FI" b="1" i="1" dirty="0"/>
              <a:t>Villähde, Lahti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F4B64D0-9189-394D-B446-4F73B07E00E6}"/>
              </a:ext>
            </a:extLst>
          </p:cNvPr>
          <p:cNvSpPr txBox="1"/>
          <p:nvPr/>
        </p:nvSpPr>
        <p:spPr>
          <a:xfrm>
            <a:off x="6045891" y="4319502"/>
            <a:ext cx="191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b="1" i="1" dirty="0"/>
              <a:t>ERKKI NIEMI</a:t>
            </a:r>
          </a:p>
          <a:p>
            <a:r>
              <a:rPr lang="en-FI" b="1" i="1" dirty="0"/>
              <a:t>Janakkala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D5A8CFA-FF07-1747-B95F-07632EDBC697}"/>
              </a:ext>
            </a:extLst>
          </p:cNvPr>
          <p:cNvSpPr txBox="1"/>
          <p:nvPr/>
        </p:nvSpPr>
        <p:spPr>
          <a:xfrm>
            <a:off x="8994068" y="4280286"/>
            <a:ext cx="2846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b="1" i="1" dirty="0"/>
              <a:t>MARKKU SARASTAMO</a:t>
            </a:r>
          </a:p>
          <a:p>
            <a:r>
              <a:rPr lang="en-FI" b="1" i="1" dirty="0"/>
              <a:t>Hämeenlinna</a:t>
            </a:r>
          </a:p>
        </p:txBody>
      </p:sp>
    </p:spTree>
    <p:extLst>
      <p:ext uri="{BB962C8B-B14F-4D97-AF65-F5344CB8AC3E}">
        <p14:creationId xmlns:p14="http://schemas.microsoft.com/office/powerpoint/2010/main" val="4145602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E6A3B-5B0E-FF4A-934B-5A4CEDF79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b="1" i="1" dirty="0">
                <a:solidFill>
                  <a:schemeClr val="bg1"/>
                </a:solidFill>
                <a:highlight>
                  <a:srgbClr val="FF0000"/>
                </a:highlight>
              </a:rPr>
              <a:t>TAITEILIJATIEDOT 2/2</a:t>
            </a:r>
            <a:endParaRPr lang="en-FI" sz="3600" b="1" i="1" dirty="0">
              <a:solidFill>
                <a:schemeClr val="bg1"/>
              </a:solidFill>
              <a:highlight>
                <a:srgbClr val="FF0000"/>
              </a:highlight>
            </a:endParaRPr>
          </a:p>
        </p:txBody>
      </p:sp>
      <p:pic>
        <p:nvPicPr>
          <p:cNvPr id="22" name="Picture 21" descr="Esa Pajulahden taideteos">
            <a:extLst>
              <a:ext uri="{FF2B5EF4-FFF2-40B4-BE49-F238E27FC236}">
                <a16:creationId xmlns:a16="http://schemas.microsoft.com/office/drawing/2014/main" id="{150ACBEE-4CB8-1A47-A4F8-4B7986D02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53" y="1905386"/>
            <a:ext cx="1253637" cy="1191576"/>
          </a:xfrm>
          <a:prstGeom prst="rect">
            <a:avLst/>
          </a:prstGeom>
        </p:spPr>
      </p:pic>
      <p:pic>
        <p:nvPicPr>
          <p:cNvPr id="24" name="Picture 23" descr="Esa Pajulahden taideteos">
            <a:extLst>
              <a:ext uri="{FF2B5EF4-FFF2-40B4-BE49-F238E27FC236}">
                <a16:creationId xmlns:a16="http://schemas.microsoft.com/office/drawing/2014/main" id="{B359FD48-B6D6-B547-BBEA-C34505340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126" y="3009117"/>
            <a:ext cx="1326369" cy="957379"/>
          </a:xfrm>
          <a:prstGeom prst="rect">
            <a:avLst/>
          </a:prstGeom>
        </p:spPr>
      </p:pic>
      <p:pic>
        <p:nvPicPr>
          <p:cNvPr id="26" name="Picture 25" descr="Esa Pajulahden taideteos">
            <a:extLst>
              <a:ext uri="{FF2B5EF4-FFF2-40B4-BE49-F238E27FC236}">
                <a16:creationId xmlns:a16="http://schemas.microsoft.com/office/drawing/2014/main" id="{A5873E5E-C33F-5F4F-B9AF-21AD2D6642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248" y="2514107"/>
            <a:ext cx="774700" cy="1219200"/>
          </a:xfrm>
          <a:prstGeom prst="rect">
            <a:avLst/>
          </a:prstGeom>
        </p:spPr>
      </p:pic>
      <p:pic>
        <p:nvPicPr>
          <p:cNvPr id="28" name="Picture 27" descr="Esa Pajulahden taideteos">
            <a:extLst>
              <a:ext uri="{FF2B5EF4-FFF2-40B4-BE49-F238E27FC236}">
                <a16:creationId xmlns:a16="http://schemas.microsoft.com/office/drawing/2014/main" id="{6C126EA2-D2E3-B849-8007-2D89A7425C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782529"/>
            <a:ext cx="1012538" cy="1185410"/>
          </a:xfrm>
          <a:prstGeom prst="rect">
            <a:avLst/>
          </a:prstGeom>
        </p:spPr>
      </p:pic>
      <p:pic>
        <p:nvPicPr>
          <p:cNvPr id="30" name="Picture 29" descr="Kian Ajdarin taideteos">
            <a:extLst>
              <a:ext uri="{FF2B5EF4-FFF2-40B4-BE49-F238E27FC236}">
                <a16:creationId xmlns:a16="http://schemas.microsoft.com/office/drawing/2014/main" id="{4E984F07-8B8F-B643-B5D2-6BD953DF9C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1514" y="3462732"/>
            <a:ext cx="1545623" cy="1657505"/>
          </a:xfrm>
          <a:prstGeom prst="rect">
            <a:avLst/>
          </a:prstGeom>
        </p:spPr>
      </p:pic>
      <p:pic>
        <p:nvPicPr>
          <p:cNvPr id="32" name="Picture 31" descr="Martti Hartikaisen taideteos">
            <a:extLst>
              <a:ext uri="{FF2B5EF4-FFF2-40B4-BE49-F238E27FC236}">
                <a16:creationId xmlns:a16="http://schemas.microsoft.com/office/drawing/2014/main" id="{DEE613A2-C85D-0642-B698-2B386735A7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0198" y="2951424"/>
            <a:ext cx="3362950" cy="2152288"/>
          </a:xfrm>
          <a:prstGeom prst="rect">
            <a:avLst/>
          </a:prstGeom>
        </p:spPr>
      </p:pic>
      <p:pic>
        <p:nvPicPr>
          <p:cNvPr id="34" name="Picture 33" descr="Johannes Ivakon taideteos">
            <a:extLst>
              <a:ext uri="{FF2B5EF4-FFF2-40B4-BE49-F238E27FC236}">
                <a16:creationId xmlns:a16="http://schemas.microsoft.com/office/drawing/2014/main" id="{E1F4C68E-F939-4E46-BFAC-0F6A9D986B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6188" y="1283166"/>
            <a:ext cx="1335384" cy="1076923"/>
          </a:xfrm>
          <a:prstGeom prst="rect">
            <a:avLst/>
          </a:prstGeom>
        </p:spPr>
      </p:pic>
      <p:pic>
        <p:nvPicPr>
          <p:cNvPr id="38" name="Picture 37" descr="Markku Heikkilän taideteos">
            <a:extLst>
              <a:ext uri="{FF2B5EF4-FFF2-40B4-BE49-F238E27FC236}">
                <a16:creationId xmlns:a16="http://schemas.microsoft.com/office/drawing/2014/main" id="{923D44DD-3A57-6E49-971F-0D2B7ABF3D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3021" y="3596744"/>
            <a:ext cx="1054100" cy="1219200"/>
          </a:xfrm>
          <a:prstGeom prst="rect">
            <a:avLst/>
          </a:prstGeom>
        </p:spPr>
      </p:pic>
      <p:pic>
        <p:nvPicPr>
          <p:cNvPr id="42" name="Picture 41" descr="Markku Heikkilän taideteos">
            <a:extLst>
              <a:ext uri="{FF2B5EF4-FFF2-40B4-BE49-F238E27FC236}">
                <a16:creationId xmlns:a16="http://schemas.microsoft.com/office/drawing/2014/main" id="{09CBEDBF-1C70-D845-B301-972673F2E6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07967" y="2958123"/>
            <a:ext cx="685800" cy="1219200"/>
          </a:xfrm>
          <a:prstGeom prst="rect">
            <a:avLst/>
          </a:prstGeom>
        </p:spPr>
      </p:pic>
      <p:pic>
        <p:nvPicPr>
          <p:cNvPr id="44" name="Picture 43" descr="Markku Heikkilän taideteos">
            <a:extLst>
              <a:ext uri="{FF2B5EF4-FFF2-40B4-BE49-F238E27FC236}">
                <a16:creationId xmlns:a16="http://schemas.microsoft.com/office/drawing/2014/main" id="{5CEEC182-2E9C-F544-87F2-F84625D746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74853" y="4027568"/>
            <a:ext cx="896225" cy="860376"/>
          </a:xfrm>
          <a:prstGeom prst="rect">
            <a:avLst/>
          </a:prstGeom>
        </p:spPr>
      </p:pic>
      <p:pic>
        <p:nvPicPr>
          <p:cNvPr id="66" name="Picture 65" descr="Kian Ajdarin taideteos">
            <a:extLst>
              <a:ext uri="{FF2B5EF4-FFF2-40B4-BE49-F238E27FC236}">
                <a16:creationId xmlns:a16="http://schemas.microsoft.com/office/drawing/2014/main" id="{86C74526-6DF9-454D-A3BE-D3F6855288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08432" y="2291490"/>
            <a:ext cx="677130" cy="1219200"/>
          </a:xfrm>
          <a:prstGeom prst="rect">
            <a:avLst/>
          </a:prstGeom>
        </p:spPr>
      </p:pic>
      <p:pic>
        <p:nvPicPr>
          <p:cNvPr id="68" name="Picture 67" descr="Kian Ajdarin taideteos">
            <a:extLst>
              <a:ext uri="{FF2B5EF4-FFF2-40B4-BE49-F238E27FC236}">
                <a16:creationId xmlns:a16="http://schemas.microsoft.com/office/drawing/2014/main" id="{D5278501-6972-2E4D-957E-CC01C9D2376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47587" y="2138852"/>
            <a:ext cx="940637" cy="14109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FD6425-77FB-3A44-B02B-800E0F65BCBE}"/>
              </a:ext>
            </a:extLst>
          </p:cNvPr>
          <p:cNvSpPr txBox="1"/>
          <p:nvPr/>
        </p:nvSpPr>
        <p:spPr>
          <a:xfrm>
            <a:off x="8038006" y="2477376"/>
            <a:ext cx="2307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b="1" i="1" dirty="0"/>
              <a:t>JOHANNES IVAKKO</a:t>
            </a:r>
          </a:p>
          <a:p>
            <a:r>
              <a:rPr lang="en-FI" b="1" i="1" dirty="0"/>
              <a:t>Lahti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128EFBE-A972-AC48-A26F-137EB4B63481}"/>
              </a:ext>
            </a:extLst>
          </p:cNvPr>
          <p:cNvSpPr txBox="1"/>
          <p:nvPr/>
        </p:nvSpPr>
        <p:spPr>
          <a:xfrm>
            <a:off x="2993838" y="5103712"/>
            <a:ext cx="2440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b="1" i="1" dirty="0"/>
              <a:t>MARKKU HEIKKILÄ</a:t>
            </a:r>
          </a:p>
          <a:p>
            <a:r>
              <a:rPr lang="en-FI" b="1" i="1" dirty="0"/>
              <a:t>Loppi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F4B64D0-9189-394D-B446-4F73B07E00E6}"/>
              </a:ext>
            </a:extLst>
          </p:cNvPr>
          <p:cNvSpPr txBox="1"/>
          <p:nvPr/>
        </p:nvSpPr>
        <p:spPr>
          <a:xfrm>
            <a:off x="5768147" y="5152198"/>
            <a:ext cx="191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b="1" i="1" dirty="0"/>
              <a:t>KIAN AJDARI</a:t>
            </a:r>
          </a:p>
          <a:p>
            <a:r>
              <a:rPr lang="en-FI" b="1" i="1" dirty="0"/>
              <a:t>Forssa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D5A8CFA-FF07-1747-B95F-07632EDBC697}"/>
              </a:ext>
            </a:extLst>
          </p:cNvPr>
          <p:cNvSpPr txBox="1"/>
          <p:nvPr/>
        </p:nvSpPr>
        <p:spPr>
          <a:xfrm>
            <a:off x="7850198" y="5152198"/>
            <a:ext cx="2846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b="1" i="1" dirty="0"/>
              <a:t>MARTTI HARTIKAINEN</a:t>
            </a:r>
          </a:p>
          <a:p>
            <a:r>
              <a:rPr lang="en-FI" b="1" i="1" dirty="0"/>
              <a:t>Tervakoski</a:t>
            </a:r>
          </a:p>
        </p:txBody>
      </p:sp>
      <p:pic>
        <p:nvPicPr>
          <p:cNvPr id="39" name="Picture 38" descr="Markku Heikkilän taideteos">
            <a:extLst>
              <a:ext uri="{FF2B5EF4-FFF2-40B4-BE49-F238E27FC236}">
                <a16:creationId xmlns:a16="http://schemas.microsoft.com/office/drawing/2014/main" id="{D7544FFA-99DE-904A-A848-03486335748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23021" y="2501174"/>
            <a:ext cx="572451" cy="730368"/>
          </a:xfrm>
          <a:prstGeom prst="rect">
            <a:avLst/>
          </a:prstGeom>
        </p:spPr>
      </p:pic>
      <p:pic>
        <p:nvPicPr>
          <p:cNvPr id="40" name="Picture 39" descr="Markku Heikkilän taideteos">
            <a:extLst>
              <a:ext uri="{FF2B5EF4-FFF2-40B4-BE49-F238E27FC236}">
                <a16:creationId xmlns:a16="http://schemas.microsoft.com/office/drawing/2014/main" id="{90620C76-4B7C-3348-8434-8EF4F1568F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56565" y="3123707"/>
            <a:ext cx="497308" cy="728201"/>
          </a:xfrm>
          <a:prstGeom prst="rect">
            <a:avLst/>
          </a:prstGeom>
        </p:spPr>
      </p:pic>
      <p:pic>
        <p:nvPicPr>
          <p:cNvPr id="41" name="Picture 40" descr="Markku Heikkilän taideteos">
            <a:extLst>
              <a:ext uri="{FF2B5EF4-FFF2-40B4-BE49-F238E27FC236}">
                <a16:creationId xmlns:a16="http://schemas.microsoft.com/office/drawing/2014/main" id="{0DB8AC5E-94E8-D941-A54D-FC36E66C744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37645" y="2967379"/>
            <a:ext cx="570752" cy="728201"/>
          </a:xfrm>
          <a:prstGeom prst="rect">
            <a:avLst/>
          </a:prstGeom>
        </p:spPr>
      </p:pic>
      <p:pic>
        <p:nvPicPr>
          <p:cNvPr id="43" name="Picture 42" descr="Markku Heikkilän taideteos">
            <a:extLst>
              <a:ext uri="{FF2B5EF4-FFF2-40B4-BE49-F238E27FC236}">
                <a16:creationId xmlns:a16="http://schemas.microsoft.com/office/drawing/2014/main" id="{C29D2498-3F98-7348-8E4C-522D9FF1472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68837" y="2788541"/>
            <a:ext cx="598260" cy="907039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171420E9-0787-6747-9B79-F0D8FAE188BD}"/>
              </a:ext>
            </a:extLst>
          </p:cNvPr>
          <p:cNvSpPr txBox="1"/>
          <p:nvPr/>
        </p:nvSpPr>
        <p:spPr>
          <a:xfrm>
            <a:off x="728578" y="5096913"/>
            <a:ext cx="2440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b="1" i="1" dirty="0"/>
              <a:t>ESA PAJULAHTI</a:t>
            </a:r>
          </a:p>
          <a:p>
            <a:r>
              <a:rPr lang="en-FI" b="1" i="1" dirty="0"/>
              <a:t>Padasjoki</a:t>
            </a:r>
          </a:p>
        </p:txBody>
      </p:sp>
    </p:spTree>
    <p:extLst>
      <p:ext uri="{BB962C8B-B14F-4D97-AF65-F5344CB8AC3E}">
        <p14:creationId xmlns:p14="http://schemas.microsoft.com/office/powerpoint/2010/main" val="30837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E8C54E-4050-F248-A81B-BCFEA5836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C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3139-E947-3745-9ADA-11E575374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247306">
            <a:off x="579897" y="630194"/>
            <a:ext cx="11153895" cy="6440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DA3DB0-055E-D046-92C6-962940D15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27" y="243564"/>
            <a:ext cx="10515600" cy="1325563"/>
          </a:xfrm>
        </p:spPr>
        <p:txBody>
          <a:bodyPr>
            <a:normAutofit/>
          </a:bodyPr>
          <a:lstStyle/>
          <a:p>
            <a:r>
              <a:rPr lang="en-FI" sz="6000" b="1" i="1" dirty="0">
                <a:solidFill>
                  <a:schemeClr val="bg1"/>
                </a:solidFill>
                <a:highlight>
                  <a:srgbClr val="FF0000"/>
                </a:highlight>
                <a:latin typeface="+mn-lt"/>
              </a:rPr>
              <a:t>TEE ITSE ITE-NÄYTTELY: OHJEET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74180-D532-9A4E-A301-8DFF64B77CFC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1220114">
            <a:off x="1018671" y="1313614"/>
            <a:ext cx="10515600" cy="5224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FI" b="1" i="1" dirty="0"/>
              <a:t>LUE ENSIN TÄMÄ!</a:t>
            </a:r>
          </a:p>
          <a:p>
            <a:pPr marL="514350" indent="-514350">
              <a:buFont typeface="+mj-lt"/>
              <a:buAutoNum type="arabicPeriod"/>
            </a:pPr>
            <a:r>
              <a:rPr lang="en-FI" dirty="0"/>
              <a:t>Tutustu teoksiin teossivuilla ja kehittele niiden pohjalta </a:t>
            </a:r>
            <a:br>
              <a:rPr lang="en-FI" dirty="0"/>
            </a:br>
            <a:r>
              <a:rPr lang="en-FI" dirty="0"/>
              <a:t>näyttelyllesi teema. Esityksen lopusta löydät tekijätiedot teoksista.</a:t>
            </a:r>
          </a:p>
          <a:p>
            <a:pPr marL="514350" indent="-514350">
              <a:buFont typeface="+mj-lt"/>
              <a:buAutoNum type="arabicPeriod"/>
            </a:pPr>
            <a:r>
              <a:rPr lang="en-FI" dirty="0"/>
              <a:t>Esimerkkiteemoja voivat olla vaikkapa jokin väri (sininen) / jokin tunnetila (kaipaus) / jokin käsite (kohtalo) tai jokin asia (metsä)….</a:t>
            </a:r>
          </a:p>
          <a:p>
            <a:pPr marL="514350" indent="-514350">
              <a:buFont typeface="+mj-lt"/>
              <a:buAutoNum type="arabicPeriod"/>
            </a:pPr>
            <a:r>
              <a:rPr lang="en-FI" dirty="0"/>
              <a:t>Valitse teemaasi sopivat teokset näyttelyyn ja leikkaa/liimaa ne pohjakuvaan. Voit jatkaa näyttelyä useammalle pohjalle ja muuttaa teosten kokoa. </a:t>
            </a:r>
          </a:p>
          <a:p>
            <a:pPr marL="514350" indent="-514350">
              <a:buFont typeface="+mj-lt"/>
              <a:buAutoNum type="arabicPeriod"/>
            </a:pPr>
            <a:r>
              <a:rPr lang="en-FI" dirty="0"/>
              <a:t>Voit myös muokata galleriatilaa</a:t>
            </a:r>
            <a:r>
              <a:rPr lang="fi-FI" dirty="0"/>
              <a:t> muuttamalla </a:t>
            </a:r>
            <a:r>
              <a:rPr lang="en-FI" dirty="0"/>
              <a:t>pohjakuvien seinien värin haluamaksesi. Voit myös lisätä näyttelytilaan tekstiä, ihmishahmoja tai muita elementtejä. </a:t>
            </a:r>
          </a:p>
          <a:p>
            <a:pPr marL="514350" indent="-514350">
              <a:buFont typeface="+mj-lt"/>
              <a:buAutoNum type="arabicPeriod"/>
            </a:pP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64954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 descr="Näyttelytilan takaseinä">
            <a:extLst>
              <a:ext uri="{FF2B5EF4-FFF2-40B4-BE49-F238E27FC236}">
                <a16:creationId xmlns:a16="http://schemas.microsoft.com/office/drawing/2014/main" id="{2AA65072-1E13-0344-AF50-6A98EDE2AF96}"/>
              </a:ext>
            </a:extLst>
          </p:cNvPr>
          <p:cNvSpPr/>
          <p:nvPr/>
        </p:nvSpPr>
        <p:spPr>
          <a:xfrm>
            <a:off x="2753833" y="669851"/>
            <a:ext cx="6741041" cy="4238051"/>
          </a:xfrm>
          <a:prstGeom prst="rect">
            <a:avLst/>
          </a:prstGeom>
          <a:solidFill>
            <a:srgbClr val="65E7F2"/>
          </a:solidFill>
          <a:ln w="635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rapezium 12" descr="Näyttelytilan oikea seinä">
            <a:extLst>
              <a:ext uri="{FF2B5EF4-FFF2-40B4-BE49-F238E27FC236}">
                <a16:creationId xmlns:a16="http://schemas.microsoft.com/office/drawing/2014/main" id="{5538C3C0-55F7-2149-8314-73BBC64D77EC}"/>
              </a:ext>
            </a:extLst>
          </p:cNvPr>
          <p:cNvSpPr/>
          <p:nvPr/>
        </p:nvSpPr>
        <p:spPr>
          <a:xfrm rot="16200000">
            <a:off x="8645297" y="250764"/>
            <a:ext cx="6786961" cy="5087807"/>
          </a:xfrm>
          <a:prstGeom prst="trapezoid">
            <a:avLst/>
          </a:prstGeom>
          <a:solidFill>
            <a:srgbClr val="7030A0"/>
          </a:solidFill>
          <a:ln w="635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7" name="Trapezium 16" descr="Näyttelytilan vasen seinä">
            <a:extLst>
              <a:ext uri="{FF2B5EF4-FFF2-40B4-BE49-F238E27FC236}">
                <a16:creationId xmlns:a16="http://schemas.microsoft.com/office/drawing/2014/main" id="{51CFCDB9-65B3-EB42-94BE-219BF26AC81C}"/>
              </a:ext>
            </a:extLst>
          </p:cNvPr>
          <p:cNvSpPr/>
          <p:nvPr/>
        </p:nvSpPr>
        <p:spPr>
          <a:xfrm rot="5400000" flipH="1">
            <a:off x="-3217958" y="239577"/>
            <a:ext cx="6786961" cy="5087809"/>
          </a:xfrm>
          <a:prstGeom prst="trapezoid">
            <a:avLst/>
          </a:prstGeom>
          <a:solidFill>
            <a:srgbClr val="7030A0"/>
          </a:solidFill>
          <a:ln w="635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9" name="Picture 8" descr="Seppo Suomensyrjän taideteos">
            <a:extLst>
              <a:ext uri="{FF2B5EF4-FFF2-40B4-BE49-F238E27FC236}">
                <a16:creationId xmlns:a16="http://schemas.microsoft.com/office/drawing/2014/main" id="{BB554207-2E67-904B-9C66-D8A24C57B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742" y="2385363"/>
            <a:ext cx="7647919" cy="5098612"/>
          </a:xfrm>
          <a:prstGeom prst="rect">
            <a:avLst/>
          </a:prstGeom>
        </p:spPr>
      </p:pic>
      <p:pic>
        <p:nvPicPr>
          <p:cNvPr id="10" name="Picture 9" descr="Enni Idin taideteos">
            <a:extLst>
              <a:ext uri="{FF2B5EF4-FFF2-40B4-BE49-F238E27FC236}">
                <a16:creationId xmlns:a16="http://schemas.microsoft.com/office/drawing/2014/main" id="{A74E8C7B-B01C-C546-89F6-7B6ACB2AE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6974" y="1684183"/>
            <a:ext cx="2116981" cy="1449987"/>
          </a:xfrm>
          <a:prstGeom prst="rect">
            <a:avLst/>
          </a:prstGeom>
        </p:spPr>
      </p:pic>
      <p:pic>
        <p:nvPicPr>
          <p:cNvPr id="8" name="Content Placeholder 7" descr="Näyttelykävijöiden hahmot">
            <a:extLst>
              <a:ext uri="{FF2B5EF4-FFF2-40B4-BE49-F238E27FC236}">
                <a16:creationId xmlns:a16="http://schemas.microsoft.com/office/drawing/2014/main" id="{6756BB83-916A-B049-997F-595D968D0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43202" y="3428999"/>
            <a:ext cx="2929713" cy="3215281"/>
          </a:xfrm>
        </p:spPr>
      </p:pic>
      <p:pic>
        <p:nvPicPr>
          <p:cNvPr id="14" name="Picture 13" descr="Seppo Suomensyrjän taideteos">
            <a:extLst>
              <a:ext uri="{FF2B5EF4-FFF2-40B4-BE49-F238E27FC236}">
                <a16:creationId xmlns:a16="http://schemas.microsoft.com/office/drawing/2014/main" id="{8668EF23-3182-9B4A-8ED8-717A4E74FA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5128" y="937052"/>
            <a:ext cx="1912191" cy="2868287"/>
          </a:xfrm>
          <a:prstGeom prst="rect">
            <a:avLst/>
          </a:prstGeom>
        </p:spPr>
      </p:pic>
      <p:pic>
        <p:nvPicPr>
          <p:cNvPr id="12" name="Picture 11" descr="Kian Ajdarin taideteokset">
            <a:extLst>
              <a:ext uri="{FF2B5EF4-FFF2-40B4-BE49-F238E27FC236}">
                <a16:creationId xmlns:a16="http://schemas.microsoft.com/office/drawing/2014/main" id="{937B0F52-737E-1F47-A580-728EFE0243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1207" y="2593281"/>
            <a:ext cx="2814458" cy="301818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8E3D8C4-6A28-0444-A3C1-22A4146DE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42" y="201980"/>
            <a:ext cx="10515600" cy="1325563"/>
          </a:xfrm>
        </p:spPr>
        <p:txBody>
          <a:bodyPr>
            <a:normAutofit/>
          </a:bodyPr>
          <a:lstStyle/>
          <a:p>
            <a:r>
              <a:rPr lang="en-FI" sz="6000" b="1" i="1" dirty="0">
                <a:solidFill>
                  <a:schemeClr val="bg1"/>
                </a:solidFill>
                <a:highlight>
                  <a:srgbClr val="FF0000"/>
                </a:highlight>
                <a:latin typeface="+mn-lt"/>
              </a:rPr>
              <a:t>ESIMERKKI NÄYTTELYSTÄ</a:t>
            </a:r>
          </a:p>
        </p:txBody>
      </p:sp>
    </p:spTree>
    <p:extLst>
      <p:ext uri="{BB962C8B-B14F-4D97-AF65-F5344CB8AC3E}">
        <p14:creationId xmlns:p14="http://schemas.microsoft.com/office/powerpoint/2010/main" val="2295570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AA65072-1E13-0344-AF50-6A98EDE2AF96}"/>
              </a:ext>
            </a:extLst>
          </p:cNvPr>
          <p:cNvSpPr/>
          <p:nvPr/>
        </p:nvSpPr>
        <p:spPr>
          <a:xfrm>
            <a:off x="2753833" y="669851"/>
            <a:ext cx="6741041" cy="4238051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dirty="0">
                <a:solidFill>
                  <a:schemeClr val="tx1">
                    <a:lumMod val="95000"/>
                    <a:lumOff val="5000"/>
                  </a:schemeClr>
                </a:solidFill>
              </a:rPr>
              <a:t>Voit maalata seinät haluamallasi värilä ja poistaa tämän tekstin</a:t>
            </a:r>
          </a:p>
        </p:txBody>
      </p:sp>
      <p:sp>
        <p:nvSpPr>
          <p:cNvPr id="13" name="Trapezium 12" descr="Näyttelytilan oikea seinä">
            <a:extLst>
              <a:ext uri="{FF2B5EF4-FFF2-40B4-BE49-F238E27FC236}">
                <a16:creationId xmlns:a16="http://schemas.microsoft.com/office/drawing/2014/main" id="{5538C3C0-55F7-2149-8314-73BBC64D77EC}"/>
              </a:ext>
            </a:extLst>
          </p:cNvPr>
          <p:cNvSpPr>
            <a:spLocks/>
          </p:cNvSpPr>
          <p:nvPr/>
        </p:nvSpPr>
        <p:spPr>
          <a:xfrm rot="16200000">
            <a:off x="8645297" y="250764"/>
            <a:ext cx="6786961" cy="5087807"/>
          </a:xfrm>
          <a:prstGeom prst="trapezoid">
            <a:avLst/>
          </a:prstGeom>
          <a:solidFill>
            <a:schemeClr val="bg1"/>
          </a:solidFill>
          <a:ln w="635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7" name="Trapezium 16" descr="Näyttelytilan vasen seinä">
            <a:extLst>
              <a:ext uri="{FF2B5EF4-FFF2-40B4-BE49-F238E27FC236}">
                <a16:creationId xmlns:a16="http://schemas.microsoft.com/office/drawing/2014/main" id="{51CFCDB9-65B3-EB42-94BE-219BF26AC81C}"/>
              </a:ext>
            </a:extLst>
          </p:cNvPr>
          <p:cNvSpPr/>
          <p:nvPr/>
        </p:nvSpPr>
        <p:spPr>
          <a:xfrm rot="5400000" flipH="1">
            <a:off x="-3217958" y="239577"/>
            <a:ext cx="6786961" cy="5087809"/>
          </a:xfrm>
          <a:prstGeom prst="trapezoid">
            <a:avLst/>
          </a:prstGeom>
          <a:solidFill>
            <a:schemeClr val="bg1"/>
          </a:solidFill>
          <a:ln w="635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AE9C23-116F-D446-AE9A-0671FB742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177" y="403985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FI" b="1" i="1" dirty="0">
                <a:solidFill>
                  <a:schemeClr val="bg1"/>
                </a:solidFill>
                <a:highlight>
                  <a:srgbClr val="FF0000"/>
                </a:highlight>
              </a:rPr>
              <a:t>POHJAKUVA</a:t>
            </a:r>
            <a:br>
              <a:rPr lang="en-FI" b="1" i="1" dirty="0">
                <a:solidFill>
                  <a:schemeClr val="bg1"/>
                </a:solidFill>
                <a:highlight>
                  <a:srgbClr val="FF0000"/>
                </a:highlight>
              </a:rPr>
            </a:br>
            <a:r>
              <a:rPr lang="en-FI" b="1" i="1" dirty="0">
                <a:solidFill>
                  <a:schemeClr val="bg1"/>
                </a:solidFill>
                <a:highlight>
                  <a:srgbClr val="FF0000"/>
                </a:highlight>
              </a:rPr>
              <a:t>poista tämä teksti ennen käyttöä. Voit myös</a:t>
            </a:r>
            <a:br>
              <a:rPr lang="en-FI" b="1" i="1" dirty="0">
                <a:solidFill>
                  <a:schemeClr val="bg1"/>
                </a:solidFill>
                <a:highlight>
                  <a:srgbClr val="FF0000"/>
                </a:highlight>
              </a:rPr>
            </a:br>
            <a:r>
              <a:rPr lang="en-FI" b="1" i="1" dirty="0">
                <a:solidFill>
                  <a:schemeClr val="bg1"/>
                </a:solidFill>
                <a:highlight>
                  <a:srgbClr val="FF0000"/>
                </a:highlight>
              </a:rPr>
              <a:t>kopioida dian jos tarvitset useamman pohjan)</a:t>
            </a:r>
          </a:p>
        </p:txBody>
      </p:sp>
    </p:spTree>
    <p:extLst>
      <p:ext uri="{BB962C8B-B14F-4D97-AF65-F5344CB8AC3E}">
        <p14:creationId xmlns:p14="http://schemas.microsoft.com/office/powerpoint/2010/main" val="1141723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E6A3B-5B0E-FF4A-934B-5A4CEDF79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518752"/>
          </a:xfrm>
        </p:spPr>
        <p:txBody>
          <a:bodyPr/>
          <a:lstStyle/>
          <a:p>
            <a:r>
              <a:rPr lang="en-FI" b="1" i="1" dirty="0">
                <a:solidFill>
                  <a:schemeClr val="bg1"/>
                </a:solidFill>
                <a:highlight>
                  <a:srgbClr val="FF0000"/>
                </a:highlight>
              </a:rPr>
              <a:t>MATERIAALISIVU </a:t>
            </a:r>
            <a:br>
              <a:rPr lang="en-FI" b="1" i="1" dirty="0">
                <a:solidFill>
                  <a:schemeClr val="bg1"/>
                </a:solidFill>
                <a:highlight>
                  <a:srgbClr val="FF0000"/>
                </a:highlight>
              </a:rPr>
            </a:br>
            <a:r>
              <a:rPr lang="en-FI" sz="3600" b="1" i="1" dirty="0">
                <a:solidFill>
                  <a:schemeClr val="bg1"/>
                </a:solidFill>
                <a:highlight>
                  <a:srgbClr val="FF0000"/>
                </a:highlight>
              </a:rPr>
              <a:t>Leikkaa ja liimaa tästä kävijät näyttelyysi</a:t>
            </a:r>
          </a:p>
        </p:txBody>
      </p:sp>
      <p:pic>
        <p:nvPicPr>
          <p:cNvPr id="8" name="Content Placeholder 7" descr="Näyttelykävijöiden hahmot">
            <a:extLst>
              <a:ext uri="{FF2B5EF4-FFF2-40B4-BE49-F238E27FC236}">
                <a16:creationId xmlns:a16="http://schemas.microsoft.com/office/drawing/2014/main" id="{91464325-9513-504B-A1AD-B9FDBD17C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37050" y="2518752"/>
            <a:ext cx="3517900" cy="3860800"/>
          </a:xfrm>
        </p:spPr>
      </p:pic>
      <p:pic>
        <p:nvPicPr>
          <p:cNvPr id="10" name="Picture 9" descr="Näyttelykävijöiden hahmot">
            <a:extLst>
              <a:ext uri="{FF2B5EF4-FFF2-40B4-BE49-F238E27FC236}">
                <a16:creationId xmlns:a16="http://schemas.microsoft.com/office/drawing/2014/main" id="{3210969A-F2C4-254A-8F9D-AC4EB9E00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009073"/>
            <a:ext cx="27178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47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E6A3B-5B0E-FF4A-934B-5A4CEDF79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b="1" i="1" dirty="0">
                <a:solidFill>
                  <a:schemeClr val="bg1"/>
                </a:solidFill>
                <a:highlight>
                  <a:srgbClr val="FF0000"/>
                </a:highlight>
              </a:rPr>
              <a:t>TEOSSIVU 1/7: </a:t>
            </a:r>
            <a:br>
              <a:rPr lang="en-FI" b="1" i="1" dirty="0">
                <a:solidFill>
                  <a:schemeClr val="bg1"/>
                </a:solidFill>
                <a:highlight>
                  <a:srgbClr val="FF0000"/>
                </a:highlight>
              </a:rPr>
            </a:br>
            <a:r>
              <a:rPr lang="en-FI" sz="3600" b="1" i="1" dirty="0">
                <a:solidFill>
                  <a:schemeClr val="bg1"/>
                </a:solidFill>
                <a:highlight>
                  <a:srgbClr val="FF0000"/>
                </a:highlight>
              </a:rPr>
              <a:t>leikkaa ja liimaa tästä teoksia näyttelyysi</a:t>
            </a:r>
          </a:p>
        </p:txBody>
      </p:sp>
      <p:pic>
        <p:nvPicPr>
          <p:cNvPr id="18" name="Picture 17" descr="Erkki Niemen taideteos">
            <a:extLst>
              <a:ext uri="{FF2B5EF4-FFF2-40B4-BE49-F238E27FC236}">
                <a16:creationId xmlns:a16="http://schemas.microsoft.com/office/drawing/2014/main" id="{8B4B08EE-B8A1-044C-8932-F90928E44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2980" y="1608663"/>
            <a:ext cx="3747293" cy="5613922"/>
          </a:xfrm>
          <a:prstGeom prst="rect">
            <a:avLst/>
          </a:prstGeom>
        </p:spPr>
      </p:pic>
      <p:pic>
        <p:nvPicPr>
          <p:cNvPr id="50" name="Picture 49" descr="Seppo Suomensyrjän taideteos">
            <a:extLst>
              <a:ext uri="{FF2B5EF4-FFF2-40B4-BE49-F238E27FC236}">
                <a16:creationId xmlns:a16="http://schemas.microsoft.com/office/drawing/2014/main" id="{001FAD82-9E7C-9F48-86C0-8E0DBA99D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176" y="2036839"/>
            <a:ext cx="7865561" cy="5243707"/>
          </a:xfrm>
          <a:prstGeom prst="rect">
            <a:avLst/>
          </a:prstGeom>
        </p:spPr>
      </p:pic>
      <p:pic>
        <p:nvPicPr>
          <p:cNvPr id="54" name="Picture 53" descr="Seppo Suomensyrjän taideteos">
            <a:extLst>
              <a:ext uri="{FF2B5EF4-FFF2-40B4-BE49-F238E27FC236}">
                <a16:creationId xmlns:a16="http://schemas.microsoft.com/office/drawing/2014/main" id="{E9A2E4E2-D8A5-1244-AB12-55AE7348C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592" y="1817586"/>
            <a:ext cx="2050788" cy="1911414"/>
          </a:xfrm>
          <a:prstGeom prst="rect">
            <a:avLst/>
          </a:prstGeom>
        </p:spPr>
      </p:pic>
      <p:pic>
        <p:nvPicPr>
          <p:cNvPr id="58" name="Picture 57" descr="Seppo Suomensyrjän taideteos">
            <a:extLst>
              <a:ext uri="{FF2B5EF4-FFF2-40B4-BE49-F238E27FC236}">
                <a16:creationId xmlns:a16="http://schemas.microsoft.com/office/drawing/2014/main" id="{897DDDC8-0DEA-3C43-9BBE-F21358B93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8814" y="1340031"/>
            <a:ext cx="2963140" cy="4444710"/>
          </a:xfrm>
          <a:prstGeom prst="rect">
            <a:avLst/>
          </a:prstGeom>
        </p:spPr>
      </p:pic>
      <p:pic>
        <p:nvPicPr>
          <p:cNvPr id="68" name="Picture 67" descr="Kian Ajdarin taideteos">
            <a:extLst>
              <a:ext uri="{FF2B5EF4-FFF2-40B4-BE49-F238E27FC236}">
                <a16:creationId xmlns:a16="http://schemas.microsoft.com/office/drawing/2014/main" id="{D5278501-6972-2E4D-957E-CC01C9D237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8121" y="480618"/>
            <a:ext cx="2623338" cy="393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73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E6A3B-5B0E-FF4A-934B-5A4CEDF79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b="1" i="1" dirty="0">
                <a:solidFill>
                  <a:schemeClr val="bg1"/>
                </a:solidFill>
                <a:highlight>
                  <a:srgbClr val="FF0000"/>
                </a:highlight>
              </a:rPr>
              <a:t>TEOSSIVU 2/7 </a:t>
            </a:r>
            <a:br>
              <a:rPr lang="en-FI" b="1" i="1" dirty="0">
                <a:solidFill>
                  <a:schemeClr val="bg1"/>
                </a:solidFill>
                <a:highlight>
                  <a:srgbClr val="FF0000"/>
                </a:highlight>
              </a:rPr>
            </a:br>
            <a:r>
              <a:rPr lang="en-FI" sz="3600" b="1" i="1" dirty="0">
                <a:solidFill>
                  <a:schemeClr val="bg1"/>
                </a:solidFill>
                <a:highlight>
                  <a:srgbClr val="FF0000"/>
                </a:highlight>
              </a:rPr>
              <a:t>leikkaa ja liimaa tästä teoksia näyttelyysi</a:t>
            </a:r>
          </a:p>
        </p:txBody>
      </p:sp>
      <p:pic>
        <p:nvPicPr>
          <p:cNvPr id="30" name="Picture 29" descr="Kian Ajdarin taideteokset">
            <a:extLst>
              <a:ext uri="{FF2B5EF4-FFF2-40B4-BE49-F238E27FC236}">
                <a16:creationId xmlns:a16="http://schemas.microsoft.com/office/drawing/2014/main" id="{4E984F07-8B8F-B643-B5D2-6BD953DF9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730" y="1946663"/>
            <a:ext cx="4737100" cy="5080000"/>
          </a:xfrm>
          <a:prstGeom prst="rect">
            <a:avLst/>
          </a:prstGeom>
        </p:spPr>
      </p:pic>
      <p:pic>
        <p:nvPicPr>
          <p:cNvPr id="44" name="Picture 43" descr="Markku Heikkisen taideteos">
            <a:extLst>
              <a:ext uri="{FF2B5EF4-FFF2-40B4-BE49-F238E27FC236}">
                <a16:creationId xmlns:a16="http://schemas.microsoft.com/office/drawing/2014/main" id="{5CEEC182-2E9C-F544-87F2-F84625D74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2348" y="1461076"/>
            <a:ext cx="3615479" cy="3470860"/>
          </a:xfrm>
          <a:prstGeom prst="rect">
            <a:avLst/>
          </a:prstGeom>
        </p:spPr>
      </p:pic>
      <p:pic>
        <p:nvPicPr>
          <p:cNvPr id="48" name="Picture 47" descr="Markku Sarastamon taideteos">
            <a:extLst>
              <a:ext uri="{FF2B5EF4-FFF2-40B4-BE49-F238E27FC236}">
                <a16:creationId xmlns:a16="http://schemas.microsoft.com/office/drawing/2014/main" id="{F48E3AFC-5F88-C84F-8AAF-613B348EF8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419" y="2762318"/>
            <a:ext cx="3048452" cy="3920839"/>
          </a:xfrm>
          <a:prstGeom prst="rect">
            <a:avLst/>
          </a:prstGeom>
        </p:spPr>
      </p:pic>
      <p:pic>
        <p:nvPicPr>
          <p:cNvPr id="56" name="Picture 55" descr="Seppo Suomensyrjän taideteos">
            <a:extLst>
              <a:ext uri="{FF2B5EF4-FFF2-40B4-BE49-F238E27FC236}">
                <a16:creationId xmlns:a16="http://schemas.microsoft.com/office/drawing/2014/main" id="{30D46870-F58F-FE4F-BBCD-A1464A2AA6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5005" y="4238122"/>
            <a:ext cx="5030166" cy="261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7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E6A3B-5B0E-FF4A-934B-5A4CEDF79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b="1" i="1" dirty="0">
                <a:solidFill>
                  <a:schemeClr val="bg1"/>
                </a:solidFill>
                <a:highlight>
                  <a:srgbClr val="FF0000"/>
                </a:highlight>
              </a:rPr>
              <a:t>TEOSSIVU 3/7: </a:t>
            </a:r>
            <a:br>
              <a:rPr lang="en-FI" b="1" i="1" dirty="0">
                <a:solidFill>
                  <a:schemeClr val="bg1"/>
                </a:solidFill>
                <a:highlight>
                  <a:srgbClr val="FF0000"/>
                </a:highlight>
              </a:rPr>
            </a:br>
            <a:r>
              <a:rPr lang="en-FI" sz="3600" b="1" i="1" dirty="0">
                <a:solidFill>
                  <a:schemeClr val="bg1"/>
                </a:solidFill>
                <a:highlight>
                  <a:srgbClr val="FF0000"/>
                </a:highlight>
              </a:rPr>
              <a:t>leikkaa ja liimaa tästä teoksia näyttelyysi</a:t>
            </a:r>
          </a:p>
        </p:txBody>
      </p:sp>
      <p:pic>
        <p:nvPicPr>
          <p:cNvPr id="28" name="Picture 27" descr="Esa Pajulahden taideteos">
            <a:extLst>
              <a:ext uri="{FF2B5EF4-FFF2-40B4-BE49-F238E27FC236}">
                <a16:creationId xmlns:a16="http://schemas.microsoft.com/office/drawing/2014/main" id="{6C126EA2-D2E3-B849-8007-2D89A7425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45" y="2144729"/>
            <a:ext cx="3910240" cy="4577842"/>
          </a:xfrm>
          <a:prstGeom prst="rect">
            <a:avLst/>
          </a:prstGeom>
        </p:spPr>
      </p:pic>
      <p:pic>
        <p:nvPicPr>
          <p:cNvPr id="38" name="Picture 37" descr="Markku Heikkilän taideteos">
            <a:extLst>
              <a:ext uri="{FF2B5EF4-FFF2-40B4-BE49-F238E27FC236}">
                <a16:creationId xmlns:a16="http://schemas.microsoft.com/office/drawing/2014/main" id="{923D44DD-3A57-6E49-971F-0D2B7ABF3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907" y="1659438"/>
            <a:ext cx="4246722" cy="4911871"/>
          </a:xfrm>
          <a:prstGeom prst="rect">
            <a:avLst/>
          </a:prstGeom>
        </p:spPr>
      </p:pic>
      <p:pic>
        <p:nvPicPr>
          <p:cNvPr id="42" name="Picture 41" descr="Markku Heikkilän taideteos">
            <a:extLst>
              <a:ext uri="{FF2B5EF4-FFF2-40B4-BE49-F238E27FC236}">
                <a16:creationId xmlns:a16="http://schemas.microsoft.com/office/drawing/2014/main" id="{09CBEDBF-1C70-D845-B301-972673F2E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220" y="399725"/>
            <a:ext cx="3588883" cy="638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24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E6A3B-5B0E-FF4A-934B-5A4CEDF79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b="1" i="1" dirty="0">
                <a:solidFill>
                  <a:schemeClr val="bg1"/>
                </a:solidFill>
                <a:highlight>
                  <a:srgbClr val="FF0000"/>
                </a:highlight>
              </a:rPr>
              <a:t>TEOSSIVU 4/7: </a:t>
            </a:r>
            <a:br>
              <a:rPr lang="en-FI" b="1" i="1" dirty="0">
                <a:solidFill>
                  <a:schemeClr val="bg1"/>
                </a:solidFill>
                <a:highlight>
                  <a:srgbClr val="FF0000"/>
                </a:highlight>
              </a:rPr>
            </a:br>
            <a:r>
              <a:rPr lang="en-FI" sz="3600" b="1" i="1" dirty="0">
                <a:solidFill>
                  <a:schemeClr val="bg1"/>
                </a:solidFill>
                <a:highlight>
                  <a:srgbClr val="FF0000"/>
                </a:highlight>
              </a:rPr>
              <a:t>leikkaa ja liimaa tästä teoksia näyttelyysi</a:t>
            </a:r>
          </a:p>
        </p:txBody>
      </p:sp>
      <p:pic>
        <p:nvPicPr>
          <p:cNvPr id="20" name="Picture 19" descr="Erkki Niemen taideteos">
            <a:extLst>
              <a:ext uri="{FF2B5EF4-FFF2-40B4-BE49-F238E27FC236}">
                <a16:creationId xmlns:a16="http://schemas.microsoft.com/office/drawing/2014/main" id="{71C5098D-FADC-6346-A825-B756A60D8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09" y="2652619"/>
            <a:ext cx="2923512" cy="4132173"/>
          </a:xfrm>
          <a:prstGeom prst="rect">
            <a:avLst/>
          </a:prstGeom>
        </p:spPr>
      </p:pic>
      <p:pic>
        <p:nvPicPr>
          <p:cNvPr id="46" name="Picture 45" descr="Markku Sarastamon taideteos">
            <a:extLst>
              <a:ext uri="{FF2B5EF4-FFF2-40B4-BE49-F238E27FC236}">
                <a16:creationId xmlns:a16="http://schemas.microsoft.com/office/drawing/2014/main" id="{D9473E89-91B4-3C48-8663-D264EF8C5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99" y="1483121"/>
            <a:ext cx="1739900" cy="5080000"/>
          </a:xfrm>
          <a:prstGeom prst="rect">
            <a:avLst/>
          </a:prstGeom>
        </p:spPr>
      </p:pic>
      <p:pic>
        <p:nvPicPr>
          <p:cNvPr id="62" name="Picture 61" descr="Erkki Niemen taideteos">
            <a:extLst>
              <a:ext uri="{FF2B5EF4-FFF2-40B4-BE49-F238E27FC236}">
                <a16:creationId xmlns:a16="http://schemas.microsoft.com/office/drawing/2014/main" id="{8E330C1E-BA84-EB4F-9DBA-36399E65D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084" y="3078900"/>
            <a:ext cx="3211284" cy="3279609"/>
          </a:xfrm>
          <a:prstGeom prst="rect">
            <a:avLst/>
          </a:prstGeom>
        </p:spPr>
      </p:pic>
      <p:pic>
        <p:nvPicPr>
          <p:cNvPr id="70" name="Picture 69" descr="Seppo Suomensyrjän taideteos">
            <a:extLst>
              <a:ext uri="{FF2B5EF4-FFF2-40B4-BE49-F238E27FC236}">
                <a16:creationId xmlns:a16="http://schemas.microsoft.com/office/drawing/2014/main" id="{0837E2B0-1E96-2F4C-A135-84202552EB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915" y="1809016"/>
            <a:ext cx="3120156" cy="468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19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246</Words>
  <Application>Microsoft Macintosh PowerPoint</Application>
  <PresentationFormat>Widescreen</PresentationFormat>
  <Paragraphs>43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Custom Design</vt:lpstr>
      <vt:lpstr>TEE SE ITSE   ITE-näyttely     </vt:lpstr>
      <vt:lpstr>TEE ITSE ITE-NÄYTTELY: OHJEET</vt:lpstr>
      <vt:lpstr>ESIMERKKI NÄYTTELYSTÄ</vt:lpstr>
      <vt:lpstr>POHJAKUVA poista tämä teksti ennen käyttöä. Voit myös kopioida dian jos tarvitset useamman pohjan)</vt:lpstr>
      <vt:lpstr>MATERIAALISIVU  Leikkaa ja liimaa tästä kävijät näyttelyysi</vt:lpstr>
      <vt:lpstr>TEOSSIVU 1/7:  leikkaa ja liimaa tästä teoksia näyttelyysi</vt:lpstr>
      <vt:lpstr>TEOSSIVU 2/7  leikkaa ja liimaa tästä teoksia näyttelyysi</vt:lpstr>
      <vt:lpstr>TEOSSIVU 3/7:  leikkaa ja liimaa tästä teoksia näyttelyysi</vt:lpstr>
      <vt:lpstr>TEOSSIVU 4/7:  leikkaa ja liimaa tästä teoksia näyttelyysi</vt:lpstr>
      <vt:lpstr>TEOSSIVU 5/7:  leikkaa ja liimaa tästä teoksia näyttelyysi</vt:lpstr>
      <vt:lpstr>TEOSSIVU 6/7:  leikkaa ja liimaa tästä teoksia näyttelyysi</vt:lpstr>
      <vt:lpstr>TEOSSIVU 7/7:  leikkaa ja liimaa tästä teoksia näyttelyysi</vt:lpstr>
      <vt:lpstr>TAITEILIJATIEDOT 1/2</vt:lpstr>
      <vt:lpstr>TAITEILIJATIEDOT 2/2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Susitaival</dc:creator>
  <cp:lastModifiedBy>Paula Susitaival</cp:lastModifiedBy>
  <cp:revision>7</cp:revision>
  <dcterms:created xsi:type="dcterms:W3CDTF">2020-10-30T07:11:27Z</dcterms:created>
  <dcterms:modified xsi:type="dcterms:W3CDTF">2020-11-02T22:05:20Z</dcterms:modified>
</cp:coreProperties>
</file>